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2" r:id="rId4"/>
    <p:sldId id="264" r:id="rId5"/>
    <p:sldId id="257" r:id="rId6"/>
    <p:sldId id="267" r:id="rId7"/>
    <p:sldId id="282" r:id="rId8"/>
    <p:sldId id="284" r:id="rId9"/>
    <p:sldId id="288" r:id="rId10"/>
    <p:sldId id="271" r:id="rId11"/>
    <p:sldId id="290" r:id="rId12"/>
    <p:sldId id="292" r:id="rId13"/>
    <p:sldId id="294" r:id="rId14"/>
    <p:sldId id="296" r:id="rId15"/>
    <p:sldId id="300" r:id="rId16"/>
    <p:sldId id="298" r:id="rId17"/>
    <p:sldId id="302" r:id="rId18"/>
    <p:sldId id="304" r:id="rId19"/>
    <p:sldId id="306" r:id="rId20"/>
    <p:sldId id="308" r:id="rId21"/>
    <p:sldId id="310" r:id="rId22"/>
  </p:sldIdLst>
  <p:sldSz cx="18288000" cy="10287000"/>
  <p:notesSz cx="6858000" cy="9144000"/>
  <p:embeddedFontLst>
    <p:embeddedFont>
      <p:font typeface="Amatic SC Bold" panose="020B0604020202020204" charset="-79"/>
      <p:regular r:id="rId24"/>
    </p:embeddedFont>
    <p:embeddedFont>
      <p:font typeface="Nunito" pitchFamily="2" charset="0"/>
      <p:regular r:id="rId25"/>
      <p:bold r:id="rId26"/>
      <p:italic r:id="rId27"/>
      <p:boldItalic r:id="rId28"/>
    </p:embeddedFont>
    <p:embeddedFont>
      <p:font typeface="Nunito Bold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466" y="-5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29A4-A4D2-40B9-9539-8793729E0786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8CE13-F185-442E-AB94-B718251069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96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CE13-F185-442E-AB94-B718251069A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41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audio" Target="../media/media1.m4a"/><Relationship Id="rId16" Type="http://schemas.openxmlformats.org/officeDocument/2006/relationships/image" Target="../media/image12.svg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svg"/><Relationship Id="rId12" Type="http://schemas.openxmlformats.org/officeDocument/2006/relationships/image" Target="../media/image36.png"/><Relationship Id="rId17" Type="http://schemas.openxmlformats.org/officeDocument/2006/relationships/image" Target="../media/image13.png"/><Relationship Id="rId2" Type="http://schemas.openxmlformats.org/officeDocument/2006/relationships/audio" Target="../media/media10.m4a"/><Relationship Id="rId16" Type="http://schemas.openxmlformats.org/officeDocument/2006/relationships/image" Target="../media/image49.png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11" Type="http://schemas.openxmlformats.org/officeDocument/2006/relationships/image" Target="../media/image46.svg"/><Relationship Id="rId5" Type="http://schemas.openxmlformats.org/officeDocument/2006/relationships/image" Target="../media/image2.svg"/><Relationship Id="rId15" Type="http://schemas.openxmlformats.org/officeDocument/2006/relationships/image" Target="../media/image48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8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1.m4a"/><Relationship Id="rId16" Type="http://schemas.openxmlformats.org/officeDocument/2006/relationships/image" Target="../media/image50.png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2.m4a"/><Relationship Id="rId16" Type="http://schemas.openxmlformats.org/officeDocument/2006/relationships/image" Target="../media/image51.png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3.m4a"/><Relationship Id="rId16" Type="http://schemas.openxmlformats.org/officeDocument/2006/relationships/image" Target="../media/image52.png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4.m4a"/><Relationship Id="rId16" Type="http://schemas.openxmlformats.org/officeDocument/2006/relationships/image" Target="../media/image53.png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5.m4a"/><Relationship Id="rId16" Type="http://schemas.openxmlformats.org/officeDocument/2006/relationships/image" Target="../media/image54.png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6.m4a"/><Relationship Id="rId16" Type="http://schemas.openxmlformats.org/officeDocument/2006/relationships/image" Target="../media/image55.png"/><Relationship Id="rId1" Type="http://schemas.microsoft.com/office/2007/relationships/media" Target="../media/media16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7.m4a"/><Relationship Id="rId16" Type="http://schemas.openxmlformats.org/officeDocument/2006/relationships/image" Target="../media/image57.png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8.m4a"/><Relationship Id="rId16" Type="http://schemas.openxmlformats.org/officeDocument/2006/relationships/image" Target="../media/image58.png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19.m4a"/><Relationship Id="rId16" Type="http://schemas.openxmlformats.org/officeDocument/2006/relationships/image" Target="../media/image59.png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3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audio" Target="../media/media2.m4a"/><Relationship Id="rId16" Type="http://schemas.openxmlformats.org/officeDocument/2006/relationships/image" Target="../media/image22.png"/><Relationship Id="rId20" Type="http://schemas.openxmlformats.org/officeDocument/2006/relationships/image" Target="../media/image26.svg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1.svg"/><Relationship Id="rId10" Type="http://schemas.openxmlformats.org/officeDocument/2006/relationships/image" Target="../media/image7.png"/><Relationship Id="rId19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audio" Target="../media/media20.m4a"/><Relationship Id="rId16" Type="http://schemas.openxmlformats.org/officeDocument/2006/relationships/image" Target="../media/image13.png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svg"/><Relationship Id="rId12" Type="http://schemas.openxmlformats.org/officeDocument/2006/relationships/image" Target="../media/image62.png"/><Relationship Id="rId2" Type="http://schemas.openxmlformats.org/officeDocument/2006/relationships/audio" Target="../media/media21.m4a"/><Relationship Id="rId16" Type="http://schemas.openxmlformats.org/officeDocument/2006/relationships/image" Target="../media/image13.png"/><Relationship Id="rId1" Type="http://schemas.microsoft.com/office/2007/relationships/media" Target="../media/media21.m4a"/><Relationship Id="rId6" Type="http://schemas.openxmlformats.org/officeDocument/2006/relationships/image" Target="../media/image60.png"/><Relationship Id="rId11" Type="http://schemas.openxmlformats.org/officeDocument/2006/relationships/image" Target="../media/image15.svg"/><Relationship Id="rId5" Type="http://schemas.openxmlformats.org/officeDocument/2006/relationships/image" Target="../media/image19.svg"/><Relationship Id="rId15" Type="http://schemas.openxmlformats.org/officeDocument/2006/relationships/image" Target="../media/image39.sv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16.svg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audio" Target="../media/media3.m4a"/><Relationship Id="rId16" Type="http://schemas.openxmlformats.org/officeDocument/2006/relationships/image" Target="../media/image32.png"/><Relationship Id="rId20" Type="http://schemas.openxmlformats.org/officeDocument/2006/relationships/image" Target="../media/image13.png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27.svg"/><Relationship Id="rId5" Type="http://schemas.openxmlformats.org/officeDocument/2006/relationships/image" Target="../media/image14.svg"/><Relationship Id="rId15" Type="http://schemas.openxmlformats.org/officeDocument/2006/relationships/image" Target="../media/image31.sv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36.png"/><Relationship Id="rId17" Type="http://schemas.openxmlformats.org/officeDocument/2006/relationships/image" Target="../media/image13.png"/><Relationship Id="rId2" Type="http://schemas.openxmlformats.org/officeDocument/2006/relationships/audio" Target="../media/media4.m4a"/><Relationship Id="rId16" Type="http://schemas.openxmlformats.org/officeDocument/2006/relationships/image" Target="../media/image40.png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14.svg"/><Relationship Id="rId15" Type="http://schemas.openxmlformats.org/officeDocument/2006/relationships/image" Target="../media/image39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36.png"/><Relationship Id="rId17" Type="http://schemas.openxmlformats.org/officeDocument/2006/relationships/image" Target="../media/image13.png"/><Relationship Id="rId2" Type="http://schemas.openxmlformats.org/officeDocument/2006/relationships/audio" Target="../media/media5.m4a"/><Relationship Id="rId16" Type="http://schemas.openxmlformats.org/officeDocument/2006/relationships/image" Target="../media/image41.png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14.svg"/><Relationship Id="rId15" Type="http://schemas.openxmlformats.org/officeDocument/2006/relationships/image" Target="../media/image39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12" Type="http://schemas.openxmlformats.org/officeDocument/2006/relationships/image" Target="../media/image36.png"/><Relationship Id="rId17" Type="http://schemas.openxmlformats.org/officeDocument/2006/relationships/image" Target="../media/image13.png"/><Relationship Id="rId2" Type="http://schemas.openxmlformats.org/officeDocument/2006/relationships/audio" Target="../media/media6.m4a"/><Relationship Id="rId16" Type="http://schemas.openxmlformats.org/officeDocument/2006/relationships/image" Target="../media/image42.png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14.svg"/><Relationship Id="rId15" Type="http://schemas.openxmlformats.org/officeDocument/2006/relationships/image" Target="../media/image39.sv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7.m4a"/><Relationship Id="rId16" Type="http://schemas.openxmlformats.org/officeDocument/2006/relationships/image" Target="../media/image43.png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8.m4a"/><Relationship Id="rId16" Type="http://schemas.openxmlformats.org/officeDocument/2006/relationships/image" Target="../media/image44.png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17" Type="http://schemas.openxmlformats.org/officeDocument/2006/relationships/image" Target="../media/image13.png"/><Relationship Id="rId2" Type="http://schemas.openxmlformats.org/officeDocument/2006/relationships/audio" Target="../media/media9.m4a"/><Relationship Id="rId16" Type="http://schemas.openxmlformats.org/officeDocument/2006/relationships/image" Target="../media/image45.png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5" Type="http://schemas.openxmlformats.org/officeDocument/2006/relationships/image" Target="../media/image23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E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0026" y="1347609"/>
            <a:ext cx="15168401" cy="8139291"/>
            <a:chOff x="0" y="0"/>
            <a:chExt cx="4596485" cy="2466452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573625" cy="2438512"/>
            </a:xfrm>
            <a:custGeom>
              <a:avLst/>
              <a:gdLst/>
              <a:ahLst/>
              <a:cxnLst/>
              <a:rect l="l" t="t" r="r" b="b"/>
              <a:pathLst>
                <a:path w="4573625" h="2438512">
                  <a:moveTo>
                    <a:pt x="4573625" y="2438512"/>
                  </a:moveTo>
                  <a:lnTo>
                    <a:pt x="0" y="2430892"/>
                  </a:lnTo>
                  <a:lnTo>
                    <a:pt x="0" y="858967"/>
                  </a:lnTo>
                  <a:lnTo>
                    <a:pt x="17780" y="19050"/>
                  </a:lnTo>
                  <a:lnTo>
                    <a:pt x="2278654" y="0"/>
                  </a:lnTo>
                  <a:lnTo>
                    <a:pt x="4554575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602835" cy="2465182"/>
            </a:xfrm>
            <a:custGeom>
              <a:avLst/>
              <a:gdLst/>
              <a:ahLst/>
              <a:cxnLst/>
              <a:rect l="l" t="t" r="r" b="b"/>
              <a:pathLst>
                <a:path w="4602835" h="2465182">
                  <a:moveTo>
                    <a:pt x="4568545" y="21590"/>
                  </a:moveTo>
                  <a:cubicBezTo>
                    <a:pt x="4569815" y="34290"/>
                    <a:pt x="4569815" y="44450"/>
                    <a:pt x="4571085" y="54610"/>
                  </a:cubicBezTo>
                  <a:cubicBezTo>
                    <a:pt x="4573625" y="100535"/>
                    <a:pt x="4574895" y="152946"/>
                    <a:pt x="4577435" y="203486"/>
                  </a:cubicBezTo>
                  <a:cubicBezTo>
                    <a:pt x="4577435" y="276488"/>
                    <a:pt x="4590135" y="1715933"/>
                    <a:pt x="4596485" y="1788934"/>
                  </a:cubicBezTo>
                  <a:cubicBezTo>
                    <a:pt x="4602835" y="1899373"/>
                    <a:pt x="4599025" y="2011683"/>
                    <a:pt x="4599025" y="2122122"/>
                  </a:cubicBezTo>
                  <a:cubicBezTo>
                    <a:pt x="4599025" y="2219458"/>
                    <a:pt x="4600295" y="2309306"/>
                    <a:pt x="4601565" y="2404222"/>
                  </a:cubicBezTo>
                  <a:cubicBezTo>
                    <a:pt x="4601565" y="2425812"/>
                    <a:pt x="4601565" y="2439782"/>
                    <a:pt x="4601565" y="2463912"/>
                  </a:cubicBezTo>
                  <a:cubicBezTo>
                    <a:pt x="4578705" y="2463912"/>
                    <a:pt x="4558385" y="2465182"/>
                    <a:pt x="4528697" y="2463912"/>
                  </a:cubicBezTo>
                  <a:cubicBezTo>
                    <a:pt x="4297256" y="2458832"/>
                    <a:pt x="4062255" y="2465182"/>
                    <a:pt x="3830814" y="2460102"/>
                  </a:cubicBezTo>
                  <a:cubicBezTo>
                    <a:pt x="3691950" y="2456292"/>
                    <a:pt x="3556646" y="2458832"/>
                    <a:pt x="3417782" y="2456292"/>
                  </a:cubicBezTo>
                  <a:cubicBezTo>
                    <a:pt x="3353690" y="2455022"/>
                    <a:pt x="3289599" y="2453752"/>
                    <a:pt x="3225508" y="2452482"/>
                  </a:cubicBezTo>
                  <a:cubicBezTo>
                    <a:pt x="3186341" y="2452482"/>
                    <a:pt x="3150735" y="2453752"/>
                    <a:pt x="3111568" y="2453752"/>
                  </a:cubicBezTo>
                  <a:cubicBezTo>
                    <a:pt x="3011871" y="2452482"/>
                    <a:pt x="2737702" y="2453752"/>
                    <a:pt x="2638005" y="2452482"/>
                  </a:cubicBezTo>
                  <a:cubicBezTo>
                    <a:pt x="2566792" y="2451212"/>
                    <a:pt x="1142542" y="2460102"/>
                    <a:pt x="1071330" y="2458832"/>
                  </a:cubicBezTo>
                  <a:cubicBezTo>
                    <a:pt x="1053527" y="2458832"/>
                    <a:pt x="1032163" y="2460102"/>
                    <a:pt x="1014360" y="2460102"/>
                  </a:cubicBezTo>
                  <a:cubicBezTo>
                    <a:pt x="971632" y="2460102"/>
                    <a:pt x="932465" y="2461372"/>
                    <a:pt x="889738" y="2461372"/>
                  </a:cubicBezTo>
                  <a:cubicBezTo>
                    <a:pt x="782919" y="2461372"/>
                    <a:pt x="679661" y="2460102"/>
                    <a:pt x="572842" y="2458832"/>
                  </a:cubicBezTo>
                  <a:cubicBezTo>
                    <a:pt x="508751" y="2457562"/>
                    <a:pt x="444660" y="2456292"/>
                    <a:pt x="384129" y="2455022"/>
                  </a:cubicBezTo>
                  <a:cubicBezTo>
                    <a:pt x="270189" y="2453752"/>
                    <a:pt x="156249" y="2452482"/>
                    <a:pt x="48260" y="2452482"/>
                  </a:cubicBezTo>
                  <a:cubicBezTo>
                    <a:pt x="38100" y="2452482"/>
                    <a:pt x="29210" y="2452482"/>
                    <a:pt x="19050" y="2451212"/>
                  </a:cubicBezTo>
                  <a:cubicBezTo>
                    <a:pt x="10160" y="2449942"/>
                    <a:pt x="5080" y="2443592"/>
                    <a:pt x="7620" y="2434702"/>
                  </a:cubicBezTo>
                  <a:cubicBezTo>
                    <a:pt x="16510" y="2402898"/>
                    <a:pt x="12700" y="2356102"/>
                    <a:pt x="11430" y="2307434"/>
                  </a:cubicBezTo>
                  <a:cubicBezTo>
                    <a:pt x="10160" y="2208226"/>
                    <a:pt x="6350" y="2110891"/>
                    <a:pt x="7620" y="2011683"/>
                  </a:cubicBezTo>
                  <a:cubicBezTo>
                    <a:pt x="5080" y="1888142"/>
                    <a:pt x="0" y="358849"/>
                    <a:pt x="7620" y="233435"/>
                  </a:cubicBezTo>
                  <a:cubicBezTo>
                    <a:pt x="8890" y="209102"/>
                    <a:pt x="7620" y="182896"/>
                    <a:pt x="8890" y="158562"/>
                  </a:cubicBezTo>
                  <a:cubicBezTo>
                    <a:pt x="10160" y="119253"/>
                    <a:pt x="12700" y="7620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233" y="30480"/>
                    <a:pt x="124203" y="29210"/>
                  </a:cubicBezTo>
                  <a:cubicBezTo>
                    <a:pt x="220340" y="25400"/>
                    <a:pt x="316477" y="22860"/>
                    <a:pt x="416175" y="20320"/>
                  </a:cubicBezTo>
                  <a:cubicBezTo>
                    <a:pt x="483827" y="17780"/>
                    <a:pt x="551478" y="16510"/>
                    <a:pt x="615570" y="13970"/>
                  </a:cubicBezTo>
                  <a:cubicBezTo>
                    <a:pt x="679661" y="11430"/>
                    <a:pt x="747313" y="8890"/>
                    <a:pt x="811404" y="8890"/>
                  </a:cubicBezTo>
                  <a:cubicBezTo>
                    <a:pt x="882617" y="7620"/>
                    <a:pt x="953829" y="10160"/>
                    <a:pt x="1025042" y="8890"/>
                  </a:cubicBezTo>
                  <a:cubicBezTo>
                    <a:pt x="1114057" y="8890"/>
                    <a:pt x="2727021" y="6350"/>
                    <a:pt x="2816036" y="5080"/>
                  </a:cubicBezTo>
                  <a:cubicBezTo>
                    <a:pt x="2901491" y="3810"/>
                    <a:pt x="2986946" y="2540"/>
                    <a:pt x="3075962" y="2540"/>
                  </a:cubicBezTo>
                  <a:cubicBezTo>
                    <a:pt x="3221947" y="1270"/>
                    <a:pt x="3364372" y="0"/>
                    <a:pt x="3510358" y="0"/>
                  </a:cubicBezTo>
                  <a:cubicBezTo>
                    <a:pt x="3570889" y="0"/>
                    <a:pt x="3634980" y="2540"/>
                    <a:pt x="3695511" y="2540"/>
                  </a:cubicBezTo>
                  <a:cubicBezTo>
                    <a:pt x="3862860" y="3810"/>
                    <a:pt x="4033770" y="5080"/>
                    <a:pt x="4201119" y="7620"/>
                  </a:cubicBezTo>
                  <a:cubicBezTo>
                    <a:pt x="4290135" y="8890"/>
                    <a:pt x="4379151" y="12700"/>
                    <a:pt x="4468166" y="16510"/>
                  </a:cubicBezTo>
                  <a:cubicBezTo>
                    <a:pt x="4489530" y="16510"/>
                    <a:pt x="4510894" y="16510"/>
                    <a:pt x="4528697" y="16510"/>
                  </a:cubicBezTo>
                  <a:cubicBezTo>
                    <a:pt x="4549495" y="17780"/>
                    <a:pt x="4558385" y="20320"/>
                    <a:pt x="4568545" y="21590"/>
                  </a:cubicBezTo>
                  <a:close/>
                  <a:moveTo>
                    <a:pt x="4578705" y="2447402"/>
                  </a:moveTo>
                  <a:cubicBezTo>
                    <a:pt x="4579975" y="2430892"/>
                    <a:pt x="4581245" y="2418192"/>
                    <a:pt x="4581245" y="2405492"/>
                  </a:cubicBezTo>
                  <a:cubicBezTo>
                    <a:pt x="4579975" y="2299947"/>
                    <a:pt x="4578705" y="2200739"/>
                    <a:pt x="4578705" y="2094044"/>
                  </a:cubicBezTo>
                  <a:cubicBezTo>
                    <a:pt x="4578705" y="2045377"/>
                    <a:pt x="4581245" y="1996709"/>
                    <a:pt x="4579975" y="1948041"/>
                  </a:cubicBezTo>
                  <a:cubicBezTo>
                    <a:pt x="4579975" y="1903117"/>
                    <a:pt x="4578705" y="1856321"/>
                    <a:pt x="4577435" y="1811396"/>
                  </a:cubicBezTo>
                  <a:cubicBezTo>
                    <a:pt x="4572355" y="1742138"/>
                    <a:pt x="4560925" y="308309"/>
                    <a:pt x="4560925" y="239051"/>
                  </a:cubicBezTo>
                  <a:cubicBezTo>
                    <a:pt x="4558385" y="181024"/>
                    <a:pt x="4555845" y="121125"/>
                    <a:pt x="4553305" y="63500"/>
                  </a:cubicBezTo>
                  <a:cubicBezTo>
                    <a:pt x="4552035" y="44450"/>
                    <a:pt x="4550765" y="43180"/>
                    <a:pt x="4518015" y="41910"/>
                  </a:cubicBezTo>
                  <a:cubicBezTo>
                    <a:pt x="4507333" y="41910"/>
                    <a:pt x="4500212" y="41910"/>
                    <a:pt x="4489530" y="40640"/>
                  </a:cubicBezTo>
                  <a:cubicBezTo>
                    <a:pt x="4400514" y="36830"/>
                    <a:pt x="4307938" y="31750"/>
                    <a:pt x="4218922" y="30480"/>
                  </a:cubicBezTo>
                  <a:cubicBezTo>
                    <a:pt x="4001724" y="26670"/>
                    <a:pt x="3780966" y="25400"/>
                    <a:pt x="3563768" y="22860"/>
                  </a:cubicBezTo>
                  <a:cubicBezTo>
                    <a:pt x="3531722" y="22860"/>
                    <a:pt x="3496116" y="22860"/>
                    <a:pt x="3464070" y="22860"/>
                  </a:cubicBezTo>
                  <a:cubicBezTo>
                    <a:pt x="3410661" y="22860"/>
                    <a:pt x="3357251" y="22860"/>
                    <a:pt x="3307403" y="22860"/>
                  </a:cubicBezTo>
                  <a:cubicBezTo>
                    <a:pt x="3193463" y="22860"/>
                    <a:pt x="3079522" y="22860"/>
                    <a:pt x="2969143" y="24130"/>
                  </a:cubicBezTo>
                  <a:cubicBezTo>
                    <a:pt x="2873006" y="25400"/>
                    <a:pt x="1252922" y="29210"/>
                    <a:pt x="1156785" y="29210"/>
                  </a:cubicBezTo>
                  <a:cubicBezTo>
                    <a:pt x="1000117" y="29210"/>
                    <a:pt x="843450" y="26670"/>
                    <a:pt x="686782" y="33020"/>
                  </a:cubicBezTo>
                  <a:cubicBezTo>
                    <a:pt x="604888" y="36830"/>
                    <a:pt x="526554" y="36830"/>
                    <a:pt x="448220" y="38100"/>
                  </a:cubicBezTo>
                  <a:cubicBezTo>
                    <a:pt x="312917" y="41910"/>
                    <a:pt x="177613" y="45720"/>
                    <a:pt x="49530" y="50800"/>
                  </a:cubicBezTo>
                  <a:cubicBezTo>
                    <a:pt x="36830" y="50800"/>
                    <a:pt x="34290" y="53340"/>
                    <a:pt x="33020" y="70585"/>
                  </a:cubicBezTo>
                  <a:cubicBezTo>
                    <a:pt x="31750" y="104279"/>
                    <a:pt x="31750" y="137972"/>
                    <a:pt x="30480" y="171665"/>
                  </a:cubicBezTo>
                  <a:cubicBezTo>
                    <a:pt x="29210" y="227820"/>
                    <a:pt x="26670" y="282103"/>
                    <a:pt x="25400" y="338259"/>
                  </a:cubicBezTo>
                  <a:cubicBezTo>
                    <a:pt x="20320" y="398157"/>
                    <a:pt x="26670" y="1861936"/>
                    <a:pt x="29210" y="1921835"/>
                  </a:cubicBezTo>
                  <a:cubicBezTo>
                    <a:pt x="29210" y="1985477"/>
                    <a:pt x="29210" y="2050992"/>
                    <a:pt x="30480" y="2114634"/>
                  </a:cubicBezTo>
                  <a:cubicBezTo>
                    <a:pt x="30480" y="2161430"/>
                    <a:pt x="33020" y="2208226"/>
                    <a:pt x="33020" y="2255022"/>
                  </a:cubicBezTo>
                  <a:cubicBezTo>
                    <a:pt x="33020" y="2305562"/>
                    <a:pt x="33020" y="2356102"/>
                    <a:pt x="31750" y="2405492"/>
                  </a:cubicBezTo>
                  <a:cubicBezTo>
                    <a:pt x="31750" y="2409302"/>
                    <a:pt x="31750" y="2411842"/>
                    <a:pt x="31750" y="2415652"/>
                  </a:cubicBezTo>
                  <a:cubicBezTo>
                    <a:pt x="31750" y="2425812"/>
                    <a:pt x="35560" y="2429622"/>
                    <a:pt x="44450" y="2429622"/>
                  </a:cubicBezTo>
                  <a:cubicBezTo>
                    <a:pt x="74355" y="2429622"/>
                    <a:pt x="124203" y="2430892"/>
                    <a:pt x="170492" y="2430892"/>
                  </a:cubicBezTo>
                  <a:cubicBezTo>
                    <a:pt x="238143" y="2430892"/>
                    <a:pt x="309356" y="2428352"/>
                    <a:pt x="377008" y="2430892"/>
                  </a:cubicBezTo>
                  <a:cubicBezTo>
                    <a:pt x="487387" y="2434702"/>
                    <a:pt x="597767" y="2437242"/>
                    <a:pt x="708146" y="2435972"/>
                  </a:cubicBezTo>
                  <a:cubicBezTo>
                    <a:pt x="779358" y="2434702"/>
                    <a:pt x="847010" y="2437242"/>
                    <a:pt x="918223" y="2437242"/>
                  </a:cubicBezTo>
                  <a:cubicBezTo>
                    <a:pt x="1021481" y="2437242"/>
                    <a:pt x="1124739" y="2435972"/>
                    <a:pt x="1227997" y="2437242"/>
                  </a:cubicBezTo>
                  <a:cubicBezTo>
                    <a:pt x="1381104" y="2438512"/>
                    <a:pt x="3061719" y="2428352"/>
                    <a:pt x="3218387" y="2430892"/>
                  </a:cubicBezTo>
                  <a:cubicBezTo>
                    <a:pt x="3286039" y="2432162"/>
                    <a:pt x="3353690" y="2433432"/>
                    <a:pt x="3417782" y="2433432"/>
                  </a:cubicBezTo>
                  <a:cubicBezTo>
                    <a:pt x="3535282" y="2435972"/>
                    <a:pt x="3649222" y="2432162"/>
                    <a:pt x="3766723" y="2435972"/>
                  </a:cubicBezTo>
                  <a:cubicBezTo>
                    <a:pt x="3862860" y="2438512"/>
                    <a:pt x="3958997" y="2438512"/>
                    <a:pt x="4055134" y="2441052"/>
                  </a:cubicBezTo>
                  <a:cubicBezTo>
                    <a:pt x="4197559" y="2444862"/>
                    <a:pt x="4339984" y="2447402"/>
                    <a:pt x="4482409" y="2448672"/>
                  </a:cubicBezTo>
                  <a:cubicBezTo>
                    <a:pt x="4535818" y="2448672"/>
                    <a:pt x="4558385" y="2447402"/>
                    <a:pt x="4578705" y="244740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6986" y="1028700"/>
            <a:ext cx="15274482" cy="8548529"/>
            <a:chOff x="0" y="0"/>
            <a:chExt cx="20365976" cy="11398038"/>
          </a:xfrm>
        </p:grpSpPr>
        <p:sp>
          <p:nvSpPr>
            <p:cNvPr id="6" name="Freeform 6"/>
            <p:cNvSpPr/>
            <p:nvPr/>
          </p:nvSpPr>
          <p:spPr>
            <a:xfrm>
              <a:off x="305484" y="6418625"/>
              <a:ext cx="7876909" cy="4604975"/>
            </a:xfrm>
            <a:custGeom>
              <a:avLst/>
              <a:gdLst/>
              <a:ahLst/>
              <a:cxnLst/>
              <a:rect l="l" t="t" r="r" b="b"/>
              <a:pathLst>
                <a:path w="7876909" h="4604975">
                  <a:moveTo>
                    <a:pt x="0" y="0"/>
                  </a:moveTo>
                  <a:lnTo>
                    <a:pt x="7876909" y="0"/>
                  </a:lnTo>
                  <a:lnTo>
                    <a:pt x="7876909" y="4604975"/>
                  </a:lnTo>
                  <a:lnTo>
                    <a:pt x="0" y="4604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 rot="-5400000">
              <a:off x="-1130292" y="8374487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468012" y="4929358"/>
              <a:ext cx="7809064" cy="6094242"/>
            </a:xfrm>
            <a:custGeom>
              <a:avLst/>
              <a:gdLst/>
              <a:ahLst/>
              <a:cxnLst/>
              <a:rect l="l" t="t" r="r" b="b"/>
              <a:pathLst>
                <a:path w="7809064" h="6094242">
                  <a:moveTo>
                    <a:pt x="0" y="0"/>
                  </a:moveTo>
                  <a:lnTo>
                    <a:pt x="7809064" y="0"/>
                  </a:lnTo>
                  <a:lnTo>
                    <a:pt x="7809064" y="6094242"/>
                  </a:lnTo>
                  <a:lnTo>
                    <a:pt x="0" y="6094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9687984" y="7679028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822761" y="10772697"/>
              <a:ext cx="7904165" cy="625341"/>
              <a:chOff x="0" y="0"/>
              <a:chExt cx="6420999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7406417" y="273240"/>
              <a:ext cx="2959559" cy="5160940"/>
            </a:xfrm>
            <a:custGeom>
              <a:avLst/>
              <a:gdLst/>
              <a:ahLst/>
              <a:cxnLst/>
              <a:rect l="l" t="t" r="r" b="b"/>
              <a:pathLst>
                <a:path w="2959559" h="5160940">
                  <a:moveTo>
                    <a:pt x="0" y="0"/>
                  </a:moveTo>
                  <a:lnTo>
                    <a:pt x="2959559" y="0"/>
                  </a:lnTo>
                  <a:lnTo>
                    <a:pt x="2959559" y="5160940"/>
                  </a:lnTo>
                  <a:lnTo>
                    <a:pt x="0" y="5160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 flipV="1">
              <a:off x="4841615" y="0"/>
              <a:ext cx="3084194" cy="622680"/>
            </a:xfrm>
            <a:custGeom>
              <a:avLst/>
              <a:gdLst/>
              <a:ahLst/>
              <a:cxnLst/>
              <a:rect l="l" t="t" r="r" b="b"/>
              <a:pathLst>
                <a:path w="3084194" h="622680">
                  <a:moveTo>
                    <a:pt x="0" y="622680"/>
                  </a:moveTo>
                  <a:lnTo>
                    <a:pt x="3084194" y="622680"/>
                  </a:lnTo>
                  <a:lnTo>
                    <a:pt x="3084194" y="0"/>
                  </a:lnTo>
                  <a:lnTo>
                    <a:pt x="0" y="0"/>
                  </a:lnTo>
                  <a:lnTo>
                    <a:pt x="0" y="62268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407346" y="11370"/>
              <a:ext cx="11346563" cy="625341"/>
              <a:chOff x="0" y="0"/>
              <a:chExt cx="9217454" cy="508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5691243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2"/>
                  </a:lnTo>
                  <a:lnTo>
                    <a:pt x="0" y="790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/>
          <p:cNvSpPr/>
          <p:nvPr/>
        </p:nvSpPr>
        <p:spPr>
          <a:xfrm rot="-923747">
            <a:off x="630015" y="797562"/>
            <a:ext cx="2912807" cy="3005710"/>
          </a:xfrm>
          <a:custGeom>
            <a:avLst/>
            <a:gdLst/>
            <a:ahLst/>
            <a:cxnLst/>
            <a:rect l="l" t="t" r="r" b="b"/>
            <a:pathLst>
              <a:path w="2912807" h="3005710">
                <a:moveTo>
                  <a:pt x="0" y="0"/>
                </a:moveTo>
                <a:lnTo>
                  <a:pt x="2912807" y="0"/>
                </a:lnTo>
                <a:lnTo>
                  <a:pt x="2912807" y="3005711"/>
                </a:lnTo>
                <a:lnTo>
                  <a:pt x="0" y="30057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4542202" y="3087575"/>
            <a:ext cx="10088364" cy="274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1"/>
              </a:lnSpc>
            </a:pPr>
            <a:r>
              <a:rPr lang="en-US" sz="9801" dirty="0">
                <a:solidFill>
                  <a:srgbClr val="2B3547"/>
                </a:solidFill>
                <a:latin typeface="Amatic SC Bold"/>
              </a:rPr>
              <a:t>BIG SALES PREDICTION USING RANDOM FOREST REGRESSOR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76043" y="6580310"/>
            <a:ext cx="2552615" cy="172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1"/>
              </a:lnSpc>
            </a:pPr>
            <a:r>
              <a:rPr lang="en-US" sz="6201" dirty="0">
                <a:solidFill>
                  <a:srgbClr val="C40D0D"/>
                </a:solidFill>
                <a:latin typeface="Amatic SC Bold"/>
              </a:rPr>
              <a:t>SRAVANI.B</a:t>
            </a:r>
          </a:p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6201" dirty="0">
                <a:solidFill>
                  <a:srgbClr val="C40D0D"/>
                </a:solidFill>
                <a:latin typeface="Amatic SC Bold"/>
              </a:rPr>
              <a:t>G280598024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21871" y="1710792"/>
            <a:ext cx="6404712" cy="86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1"/>
              </a:lnSpc>
              <a:spcBef>
                <a:spcPct val="0"/>
              </a:spcBef>
            </a:pPr>
            <a:r>
              <a:rPr lang="en-US" sz="6201">
                <a:solidFill>
                  <a:srgbClr val="004AAD"/>
                </a:solidFill>
                <a:latin typeface="Amatic SC Bold"/>
              </a:rPr>
              <a:t>CSCI6364: MACHINE LEARNING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3C4ECC80-179F-B41D-4102-244E53FBF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8"/>
    </mc:Choice>
    <mc:Fallback>
      <p:transition spd="slow" advTm="10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755" y="693880"/>
            <a:ext cx="13321454" cy="2146540"/>
            <a:chOff x="-3810" y="0"/>
            <a:chExt cx="4036804" cy="65046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sp>
          <p:nvSpPr>
            <p:cNvPr id="6" name="Freeform 6"/>
            <p:cNvSpPr/>
            <p:nvPr/>
          </p:nvSpPr>
          <p:spPr>
            <a:xfrm>
              <a:off x="67614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041175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8" y="0"/>
                  </a:lnTo>
                  <a:lnTo>
                    <a:pt x="2959558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62534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1286052" y="3350788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1"/>
                  </a:lnTo>
                  <a:lnTo>
                    <a:pt x="0" y="79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 rot="5400000" flipV="1">
              <a:off x="20742664" y="1422655"/>
              <a:ext cx="2781546" cy="561577"/>
            </a:xfrm>
            <a:custGeom>
              <a:avLst/>
              <a:gdLst/>
              <a:ahLst/>
              <a:cxnLst/>
              <a:rect l="l" t="t" r="r" b="b"/>
              <a:pathLst>
                <a:path w="2781546" h="561577">
                  <a:moveTo>
                    <a:pt x="0" y="561578"/>
                  </a:moveTo>
                  <a:lnTo>
                    <a:pt x="2781546" y="561578"/>
                  </a:lnTo>
                  <a:lnTo>
                    <a:pt x="2781546" y="0"/>
                  </a:lnTo>
                  <a:lnTo>
                    <a:pt x="0" y="0"/>
                  </a:lnTo>
                  <a:lnTo>
                    <a:pt x="0" y="561578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1313989">
            <a:off x="15726998" y="6296563"/>
            <a:ext cx="582357" cy="2576644"/>
          </a:xfrm>
          <a:custGeom>
            <a:avLst/>
            <a:gdLst/>
            <a:ahLst/>
            <a:cxnLst/>
            <a:rect l="l" t="t" r="r" b="b"/>
            <a:pathLst>
              <a:path w="582357" h="2576644">
                <a:moveTo>
                  <a:pt x="0" y="0"/>
                </a:moveTo>
                <a:lnTo>
                  <a:pt x="582356" y="0"/>
                </a:lnTo>
                <a:lnTo>
                  <a:pt x="582356" y="2576644"/>
                </a:lnTo>
                <a:lnTo>
                  <a:pt x="0" y="2576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9064557" y="1479195"/>
            <a:ext cx="1824512" cy="1008458"/>
          </a:xfrm>
          <a:custGeom>
            <a:avLst/>
            <a:gdLst/>
            <a:ahLst/>
            <a:cxnLst/>
            <a:rect l="l" t="t" r="r" b="b"/>
            <a:pathLst>
              <a:path w="1824512" h="1008458">
                <a:moveTo>
                  <a:pt x="0" y="0"/>
                </a:moveTo>
                <a:lnTo>
                  <a:pt x="1824512" y="0"/>
                </a:lnTo>
                <a:lnTo>
                  <a:pt x="1824512" y="1008457"/>
                </a:lnTo>
                <a:lnTo>
                  <a:pt x="0" y="1008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753319" y="4267080"/>
            <a:ext cx="13444451" cy="4027692"/>
          </a:xfrm>
          <a:custGeom>
            <a:avLst/>
            <a:gdLst/>
            <a:ahLst/>
            <a:cxnLst/>
            <a:rect l="l" t="t" r="r" b="b"/>
            <a:pathLst>
              <a:path w="13444451" h="4027692">
                <a:moveTo>
                  <a:pt x="0" y="0"/>
                </a:moveTo>
                <a:lnTo>
                  <a:pt x="13444451" y="0"/>
                </a:lnTo>
                <a:lnTo>
                  <a:pt x="13444451" y="4027692"/>
                </a:lnTo>
                <a:lnTo>
                  <a:pt x="0" y="402769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7663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THE EXECUTION!!    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198841" y="3204074"/>
            <a:ext cx="11934279" cy="61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2B3547"/>
                </a:solidFill>
                <a:latin typeface="Amatic SC Bold"/>
              </a:rPr>
              <a:t>DATA ANALYSIS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6F14F25-FB00-07B6-9E5C-205019FB3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50"/>
    </mc:Choice>
    <mc:Fallback>
      <p:transition spd="slow" advTm="27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810667" y="3286697"/>
            <a:ext cx="14666666" cy="4503035"/>
          </a:xfrm>
          <a:custGeom>
            <a:avLst/>
            <a:gdLst/>
            <a:ahLst/>
            <a:cxnLst/>
            <a:rect l="l" t="t" r="r" b="b"/>
            <a:pathLst>
              <a:path w="14666666" h="4503035">
                <a:moveTo>
                  <a:pt x="0" y="0"/>
                </a:moveTo>
                <a:lnTo>
                  <a:pt x="14666666" y="0"/>
                </a:lnTo>
                <a:lnTo>
                  <a:pt x="14666666" y="4503035"/>
                </a:lnTo>
                <a:lnTo>
                  <a:pt x="0" y="45030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LABEL ENCODING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52E0F4D-A683-EEAF-41BE-4758BD933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0"/>
    </mc:Choice>
    <mc:Fallback>
      <p:transition spd="slow" advTm="2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2151634" y="3771609"/>
            <a:ext cx="13384815" cy="3484667"/>
          </a:xfrm>
          <a:custGeom>
            <a:avLst/>
            <a:gdLst/>
            <a:ahLst/>
            <a:cxnLst/>
            <a:rect l="l" t="t" r="r" b="b"/>
            <a:pathLst>
              <a:path w="13384815" h="3484667">
                <a:moveTo>
                  <a:pt x="0" y="0"/>
                </a:moveTo>
                <a:lnTo>
                  <a:pt x="13384815" y="0"/>
                </a:lnTo>
                <a:lnTo>
                  <a:pt x="13384815" y="3484667"/>
                </a:lnTo>
                <a:lnTo>
                  <a:pt x="0" y="34846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LABEL ENCODING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A74ADB5-A47C-01A8-EC0E-3572F5149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9"/>
    </mc:Choice>
    <mc:Fallback>
      <p:transition spd="slow" advTm="2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064640" y="3912548"/>
            <a:ext cx="16194660" cy="2778073"/>
          </a:xfrm>
          <a:custGeom>
            <a:avLst/>
            <a:gdLst/>
            <a:ahLst/>
            <a:cxnLst/>
            <a:rect l="l" t="t" r="r" b="b"/>
            <a:pathLst>
              <a:path w="16194660" h="2778073">
                <a:moveTo>
                  <a:pt x="0" y="0"/>
                </a:moveTo>
                <a:lnTo>
                  <a:pt x="16194660" y="0"/>
                </a:lnTo>
                <a:lnTo>
                  <a:pt x="16194660" y="2778073"/>
                </a:lnTo>
                <a:lnTo>
                  <a:pt x="0" y="27780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LABEL ENCODING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896CDEE-AC2D-79B5-92EB-EBF207418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5"/>
    </mc:Choice>
    <mc:Fallback>
      <p:transition spd="slow" advTm="1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440133" y="3693965"/>
            <a:ext cx="15407735" cy="4095767"/>
          </a:xfrm>
          <a:custGeom>
            <a:avLst/>
            <a:gdLst/>
            <a:ahLst/>
            <a:cxnLst/>
            <a:rect l="l" t="t" r="r" b="b"/>
            <a:pathLst>
              <a:path w="15407735" h="4095767">
                <a:moveTo>
                  <a:pt x="0" y="0"/>
                </a:moveTo>
                <a:lnTo>
                  <a:pt x="15407734" y="0"/>
                </a:lnTo>
                <a:lnTo>
                  <a:pt x="15407734" y="4095767"/>
                </a:lnTo>
                <a:lnTo>
                  <a:pt x="0" y="40957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77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CORRELATION  MATRIX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136D7D0-530D-35EB-A975-2144A602E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8"/>
    </mc:Choice>
    <mc:Fallback>
      <p:transition spd="slow" advTm="1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2376956" y="5520064"/>
            <a:ext cx="14093498" cy="2907594"/>
          </a:xfrm>
          <a:custGeom>
            <a:avLst/>
            <a:gdLst/>
            <a:ahLst/>
            <a:cxnLst/>
            <a:rect l="l" t="t" r="r" b="b"/>
            <a:pathLst>
              <a:path w="14093498" h="2907594">
                <a:moveTo>
                  <a:pt x="0" y="0"/>
                </a:moveTo>
                <a:lnTo>
                  <a:pt x="14093499" y="0"/>
                </a:lnTo>
                <a:lnTo>
                  <a:pt x="14093499" y="2907595"/>
                </a:lnTo>
                <a:lnTo>
                  <a:pt x="0" y="29075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TRAIN TEST SPLIT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5701" y="3152840"/>
            <a:ext cx="14212834" cy="353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448" lvl="1" indent="-390224" algn="ctr">
              <a:lnSpc>
                <a:spcPts val="4699"/>
              </a:lnSpc>
              <a:buFont typeface="Arial"/>
              <a:buChar char="•"/>
            </a:pPr>
            <a:r>
              <a:rPr lang="en-US" sz="3614">
                <a:solidFill>
                  <a:srgbClr val="100F0D"/>
                </a:solidFill>
                <a:latin typeface="Amatic SC Bold"/>
              </a:rPr>
              <a:t>The dataset is split into training and testing sets to evaluate the performance of the model on unseen data.</a:t>
            </a:r>
          </a:p>
          <a:p>
            <a:pPr marL="780448" lvl="1" indent="-390224" algn="ctr">
              <a:lnSpc>
                <a:spcPts val="4699"/>
              </a:lnSpc>
              <a:buFont typeface="Arial"/>
              <a:buChar char="•"/>
            </a:pPr>
            <a:r>
              <a:rPr lang="en-US" sz="3614">
                <a:solidFill>
                  <a:srgbClr val="100F0D"/>
                </a:solidFill>
                <a:latin typeface="Amatic SC Bold"/>
              </a:rPr>
              <a:t>Typically, a larger portion of the data is used for training (HERE, 80%), while the remaining portion is used for testing.</a:t>
            </a:r>
          </a:p>
          <a:p>
            <a:pPr algn="ctr">
              <a:lnSpc>
                <a:spcPts val="4699"/>
              </a:lnSpc>
            </a:pPr>
            <a:endParaRPr lang="en-US" sz="3614">
              <a:solidFill>
                <a:srgbClr val="100F0D"/>
              </a:solidFill>
              <a:latin typeface="Amatic SC Bold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endParaRPr lang="en-US" sz="3614">
              <a:solidFill>
                <a:srgbClr val="100F0D"/>
              </a:solidFill>
              <a:latin typeface="Amatic SC Bold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2385E014-B3D2-B753-7C90-2EE8D81C9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3"/>
    </mc:Choice>
    <mc:Fallback>
      <p:transition spd="slow" advTm="26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4653738" y="5143500"/>
            <a:ext cx="7952167" cy="3712184"/>
          </a:xfrm>
          <a:custGeom>
            <a:avLst/>
            <a:gdLst/>
            <a:ahLst/>
            <a:cxnLst/>
            <a:rect l="l" t="t" r="r" b="b"/>
            <a:pathLst>
              <a:path w="7952167" h="3712184">
                <a:moveTo>
                  <a:pt x="0" y="0"/>
                </a:moveTo>
                <a:lnTo>
                  <a:pt x="7952167" y="0"/>
                </a:lnTo>
                <a:lnTo>
                  <a:pt x="7952167" y="3712184"/>
                </a:lnTo>
                <a:lnTo>
                  <a:pt x="0" y="3712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179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Model Training</a:t>
            </a:r>
          </a:p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endParaRPr lang="en-US" sz="5900">
              <a:solidFill>
                <a:srgbClr val="2B3547"/>
              </a:solidFill>
              <a:latin typeface="Amatic S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15701" y="3126381"/>
            <a:ext cx="14212834" cy="285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858" lvl="1" indent="-379429" algn="ctr">
              <a:lnSpc>
                <a:spcPts val="4569"/>
              </a:lnSpc>
              <a:buFont typeface="Arial"/>
              <a:buChar char="•"/>
            </a:pPr>
            <a:r>
              <a:rPr lang="en-US" sz="3514">
                <a:solidFill>
                  <a:srgbClr val="100F0D"/>
                </a:solidFill>
                <a:latin typeface="Amatic SC Bold"/>
              </a:rPr>
              <a:t>The Random Forest Regressor is an ensemble learning technique that builds multiple decision trees and combines their predictions to improve accuracy.</a:t>
            </a:r>
          </a:p>
          <a:p>
            <a:pPr marL="758858" lvl="1" indent="-379429" algn="ctr">
              <a:lnSpc>
                <a:spcPts val="4569"/>
              </a:lnSpc>
              <a:buFont typeface="Arial"/>
              <a:buChar char="•"/>
            </a:pPr>
            <a:r>
              <a:rPr lang="en-US" sz="3514">
                <a:solidFill>
                  <a:srgbClr val="100F0D"/>
                </a:solidFill>
                <a:latin typeface="Amatic SC Bold"/>
              </a:rPr>
              <a:t>It is well-suited for regression tasks such as sales prediction, where the target variable is continuous.</a:t>
            </a:r>
          </a:p>
          <a:p>
            <a:pPr algn="ctr">
              <a:lnSpc>
                <a:spcPts val="4569"/>
              </a:lnSpc>
            </a:pPr>
            <a:endParaRPr lang="en-US" sz="3514">
              <a:solidFill>
                <a:srgbClr val="100F0D"/>
              </a:solidFill>
              <a:latin typeface="Amatic SC Bold"/>
            </a:endParaRPr>
          </a:p>
          <a:p>
            <a:pPr algn="ctr">
              <a:lnSpc>
                <a:spcPts val="4569"/>
              </a:lnSpc>
              <a:spcBef>
                <a:spcPct val="0"/>
              </a:spcBef>
            </a:pPr>
            <a:endParaRPr lang="en-US" sz="3514">
              <a:solidFill>
                <a:srgbClr val="100F0D"/>
              </a:solidFill>
              <a:latin typeface="Amatic SC Bold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3E7E40C-FF22-2B06-5CFD-90B400377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44"/>
    </mc:Choice>
    <mc:Fallback>
      <p:transition spd="slow" advTm="4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037583" y="3155257"/>
            <a:ext cx="14212834" cy="353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448" lvl="1" indent="-390224" algn="ctr">
              <a:lnSpc>
                <a:spcPts val="4699"/>
              </a:lnSpc>
              <a:buFont typeface="Arial"/>
              <a:buChar char="•"/>
            </a:pPr>
            <a:r>
              <a:rPr lang="en-US" sz="3614" dirty="0">
                <a:solidFill>
                  <a:srgbClr val="100F0D"/>
                </a:solidFill>
                <a:latin typeface="Amatic SC Bold"/>
              </a:rPr>
              <a:t>After training the Random Forest Regressor model on the training data, we proceed to make predictions on the test dataset.</a:t>
            </a:r>
          </a:p>
          <a:p>
            <a:pPr marL="780448" lvl="1" indent="-390224" algn="ctr">
              <a:lnSpc>
                <a:spcPts val="4699"/>
              </a:lnSpc>
              <a:buFont typeface="Arial"/>
              <a:buChar char="•"/>
            </a:pPr>
            <a:r>
              <a:rPr lang="en-US" sz="3614" dirty="0">
                <a:solidFill>
                  <a:srgbClr val="100F0D"/>
                </a:solidFill>
                <a:latin typeface="Amatic SC Bold"/>
              </a:rPr>
              <a:t>The model predicts the sales figures for each observation in the test dataset based on the values of features such as item weight, visibility, MRP, outlet type, etc.</a:t>
            </a:r>
          </a:p>
          <a:p>
            <a:pPr algn="ctr">
              <a:lnSpc>
                <a:spcPts val="4699"/>
              </a:lnSpc>
            </a:pPr>
            <a:endParaRPr lang="en-US" sz="3614" dirty="0">
              <a:solidFill>
                <a:srgbClr val="100F0D"/>
              </a:solidFill>
              <a:latin typeface="Amatic SC Bold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endParaRPr lang="en-US" sz="3614" dirty="0">
              <a:solidFill>
                <a:srgbClr val="100F0D"/>
              </a:solidFill>
              <a:latin typeface="Amatic SC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4216512" y="6132194"/>
            <a:ext cx="9383918" cy="1924906"/>
          </a:xfrm>
          <a:custGeom>
            <a:avLst/>
            <a:gdLst/>
            <a:ahLst/>
            <a:cxnLst/>
            <a:rect l="l" t="t" r="r" b="b"/>
            <a:pathLst>
              <a:path w="9383918" h="1924906">
                <a:moveTo>
                  <a:pt x="0" y="0"/>
                </a:moveTo>
                <a:lnTo>
                  <a:pt x="9383919" y="0"/>
                </a:lnTo>
                <a:lnTo>
                  <a:pt x="9383919" y="1924906"/>
                </a:lnTo>
                <a:lnTo>
                  <a:pt x="0" y="19249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MODEL PREDICTION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E6E3C52-C57A-5A92-BDB3-60DEEC5DB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7"/>
    </mc:Choice>
    <mc:Fallback>
      <p:transition spd="slow" advTm="1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447" y="532629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577422" y="3025547"/>
            <a:ext cx="6239155" cy="5619664"/>
          </a:xfrm>
          <a:custGeom>
            <a:avLst/>
            <a:gdLst/>
            <a:ahLst/>
            <a:cxnLst/>
            <a:rect l="l" t="t" r="r" b="b"/>
            <a:pathLst>
              <a:path w="6239155" h="5619664">
                <a:moveTo>
                  <a:pt x="0" y="0"/>
                </a:moveTo>
                <a:lnTo>
                  <a:pt x="6239155" y="0"/>
                </a:lnTo>
                <a:lnTo>
                  <a:pt x="6239155" y="5619664"/>
                </a:lnTo>
                <a:lnTo>
                  <a:pt x="0" y="56196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8399208" y="3700612"/>
            <a:ext cx="7779264" cy="426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556" lvl="1" indent="-313278" algn="ctr">
              <a:lnSpc>
                <a:spcPts val="3772"/>
              </a:lnSpc>
              <a:buFont typeface="Arial"/>
              <a:buChar char="•"/>
            </a:pPr>
            <a:r>
              <a:rPr lang="en-US" sz="2902">
                <a:solidFill>
                  <a:srgbClr val="100F0D"/>
                </a:solidFill>
                <a:latin typeface="Amatic SC Bold"/>
              </a:rPr>
              <a:t>Mean Absolute Error (MAE) measures the average absolute difference between the predicted and actual values.</a:t>
            </a:r>
          </a:p>
          <a:p>
            <a:pPr algn="ctr">
              <a:lnSpc>
                <a:spcPts val="3772"/>
              </a:lnSpc>
            </a:pPr>
            <a:endParaRPr lang="en-US" sz="2902">
              <a:solidFill>
                <a:srgbClr val="100F0D"/>
              </a:solidFill>
              <a:latin typeface="Amatic SC Bold"/>
            </a:endParaRPr>
          </a:p>
          <a:p>
            <a:pPr marL="626556" lvl="1" indent="-313278" algn="ctr">
              <a:lnSpc>
                <a:spcPts val="3772"/>
              </a:lnSpc>
              <a:buFont typeface="Arial"/>
              <a:buChar char="•"/>
            </a:pPr>
            <a:r>
              <a:rPr lang="en-US" sz="2902">
                <a:solidFill>
                  <a:srgbClr val="100F0D"/>
                </a:solidFill>
                <a:latin typeface="Amatic SC Bold"/>
              </a:rPr>
              <a:t>R Squared Value (R^2) represents the proportion of the variance in the dependent variable that is predictable from the independent variables.</a:t>
            </a:r>
          </a:p>
          <a:p>
            <a:pPr algn="ctr">
              <a:lnSpc>
                <a:spcPts val="3772"/>
              </a:lnSpc>
            </a:pPr>
            <a:endParaRPr lang="en-US" sz="2902">
              <a:solidFill>
                <a:srgbClr val="100F0D"/>
              </a:solidFill>
              <a:latin typeface="Amatic SC Bold"/>
            </a:endParaRPr>
          </a:p>
          <a:p>
            <a:pPr algn="ctr">
              <a:lnSpc>
                <a:spcPts val="3772"/>
              </a:lnSpc>
            </a:pPr>
            <a:endParaRPr lang="en-US" sz="2902">
              <a:solidFill>
                <a:srgbClr val="100F0D"/>
              </a:solidFill>
              <a:latin typeface="Amatic SC Bold"/>
            </a:endParaRPr>
          </a:p>
          <a:p>
            <a:pPr algn="ctr">
              <a:lnSpc>
                <a:spcPts val="3772"/>
              </a:lnSpc>
              <a:spcBef>
                <a:spcPct val="0"/>
              </a:spcBef>
            </a:pPr>
            <a:endParaRPr lang="en-US" sz="2902">
              <a:solidFill>
                <a:srgbClr val="100F0D"/>
              </a:solidFill>
              <a:latin typeface="Amatic S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MODEL EVALUATION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6B9B4F6-942D-B37A-4265-B98371C95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49"/>
    </mc:Choice>
    <mc:Fallback>
      <p:transition spd="slow" advTm="52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3751862" y="2899584"/>
            <a:ext cx="10224855" cy="7387416"/>
          </a:xfrm>
          <a:custGeom>
            <a:avLst/>
            <a:gdLst/>
            <a:ahLst/>
            <a:cxnLst/>
            <a:rect l="l" t="t" r="r" b="b"/>
            <a:pathLst>
              <a:path w="10224855" h="7387416">
                <a:moveTo>
                  <a:pt x="0" y="0"/>
                </a:moveTo>
                <a:lnTo>
                  <a:pt x="10224855" y="0"/>
                </a:lnTo>
                <a:lnTo>
                  <a:pt x="10224855" y="7387416"/>
                </a:lnTo>
                <a:lnTo>
                  <a:pt x="0" y="738741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10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60"/>
              </a:lnSpc>
              <a:spcBef>
                <a:spcPct val="0"/>
              </a:spcBef>
            </a:pPr>
            <a:r>
              <a:rPr lang="en-US" sz="6800" dirty="0">
                <a:solidFill>
                  <a:srgbClr val="2B3547"/>
                </a:solidFill>
                <a:latin typeface="Amatic SC Bold"/>
              </a:rPr>
              <a:t>VISUALIZATION OF ACTUAL VS. PREDICTED VALUES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A9F8FD18-1D87-3EE2-BA12-5568E21EF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94"/>
    </mc:Choice>
    <mc:Fallback>
      <p:transition spd="slow" advTm="42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2615592" y="3258783"/>
            <a:ext cx="503093" cy="825646"/>
          </a:xfrm>
          <a:custGeom>
            <a:avLst/>
            <a:gdLst/>
            <a:ahLst/>
            <a:cxnLst/>
            <a:rect l="l" t="t" r="r" b="b"/>
            <a:pathLst>
              <a:path w="503093" h="825646">
                <a:moveTo>
                  <a:pt x="0" y="0"/>
                </a:moveTo>
                <a:lnTo>
                  <a:pt x="503093" y="0"/>
                </a:lnTo>
                <a:lnTo>
                  <a:pt x="503093" y="825646"/>
                </a:lnTo>
                <a:lnTo>
                  <a:pt x="0" y="825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13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2615592" y="4634235"/>
            <a:ext cx="503093" cy="825646"/>
          </a:xfrm>
          <a:custGeom>
            <a:avLst/>
            <a:gdLst/>
            <a:ahLst/>
            <a:cxnLst/>
            <a:rect l="l" t="t" r="r" b="b"/>
            <a:pathLst>
              <a:path w="503093" h="825646">
                <a:moveTo>
                  <a:pt x="0" y="0"/>
                </a:moveTo>
                <a:lnTo>
                  <a:pt x="503093" y="0"/>
                </a:lnTo>
                <a:lnTo>
                  <a:pt x="503093" y="825647"/>
                </a:lnTo>
                <a:lnTo>
                  <a:pt x="0" y="8256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13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3949348" y="3349976"/>
            <a:ext cx="10517479" cy="121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7"/>
              </a:lnSpc>
            </a:pPr>
            <a:r>
              <a:rPr lang="en-US" sz="3720" dirty="0">
                <a:solidFill>
                  <a:srgbClr val="2B3547"/>
                </a:solidFill>
                <a:latin typeface="Nunito Bold"/>
              </a:rPr>
              <a:t>Analyzing sales data to predict future sales.</a:t>
            </a:r>
          </a:p>
          <a:p>
            <a:pPr marL="0" lvl="0" indent="0" algn="l">
              <a:lnSpc>
                <a:spcPts val="4837"/>
              </a:lnSpc>
              <a:spcBef>
                <a:spcPct val="0"/>
              </a:spcBef>
            </a:pPr>
            <a:endParaRPr lang="en-US" sz="3720" dirty="0">
              <a:solidFill>
                <a:srgbClr val="2B3547"/>
              </a:solidFill>
              <a:latin typeface="Nuni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949348" y="4734954"/>
            <a:ext cx="10191507" cy="176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87"/>
              </a:lnSpc>
              <a:spcBef>
                <a:spcPct val="0"/>
              </a:spcBef>
            </a:pPr>
            <a:r>
              <a:rPr lang="en-US" sz="3605" u="sng" dirty="0">
                <a:solidFill>
                  <a:srgbClr val="2B3547"/>
                </a:solidFill>
                <a:latin typeface="Nunito Bold"/>
              </a:rPr>
              <a:t>Significance: </a:t>
            </a:r>
            <a:r>
              <a:rPr lang="en-US" sz="3605" dirty="0">
                <a:solidFill>
                  <a:srgbClr val="2B3547"/>
                </a:solidFill>
                <a:latin typeface="Nunito Bold"/>
              </a:rPr>
              <a:t>Accurate sales prediction is crucial for optimizing inventory, pricing, and marketing strategies in the retail industry.</a:t>
            </a:r>
          </a:p>
        </p:txBody>
      </p:sp>
      <p:sp>
        <p:nvSpPr>
          <p:cNvPr id="23" name="Freeform 23"/>
          <p:cNvSpPr/>
          <p:nvPr/>
        </p:nvSpPr>
        <p:spPr>
          <a:xfrm>
            <a:off x="2615592" y="6718961"/>
            <a:ext cx="503093" cy="825646"/>
          </a:xfrm>
          <a:custGeom>
            <a:avLst/>
            <a:gdLst/>
            <a:ahLst/>
            <a:cxnLst/>
            <a:rect l="l" t="t" r="r" b="b"/>
            <a:pathLst>
              <a:path w="503093" h="825646">
                <a:moveTo>
                  <a:pt x="0" y="0"/>
                </a:moveTo>
                <a:lnTo>
                  <a:pt x="503093" y="0"/>
                </a:lnTo>
                <a:lnTo>
                  <a:pt x="503093" y="825646"/>
                </a:lnTo>
                <a:lnTo>
                  <a:pt x="0" y="8256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313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2151634" y="1373866"/>
            <a:ext cx="11448797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B3547"/>
                </a:solidFill>
                <a:latin typeface="Amatic SC Bold"/>
              </a:rPr>
              <a:t>PROJECT INTRODUCTION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360021" y="1769246"/>
            <a:ext cx="868514" cy="1813560"/>
            <a:chOff x="0" y="0"/>
            <a:chExt cx="1158018" cy="2418080"/>
          </a:xfrm>
        </p:grpSpPr>
        <p:sp>
          <p:nvSpPr>
            <p:cNvPr id="27" name="Freeform 27"/>
            <p:cNvSpPr/>
            <p:nvPr/>
          </p:nvSpPr>
          <p:spPr>
            <a:xfrm>
              <a:off x="205052" y="0"/>
              <a:ext cx="747914" cy="799374"/>
            </a:xfrm>
            <a:custGeom>
              <a:avLst/>
              <a:gdLst/>
              <a:ahLst/>
              <a:cxnLst/>
              <a:rect l="l" t="t" r="r" b="b"/>
              <a:pathLst>
                <a:path w="747914" h="799374">
                  <a:moveTo>
                    <a:pt x="0" y="0"/>
                  </a:moveTo>
                  <a:lnTo>
                    <a:pt x="747914" y="0"/>
                  </a:lnTo>
                  <a:lnTo>
                    <a:pt x="747914" y="799374"/>
                  </a:lnTo>
                  <a:lnTo>
                    <a:pt x="0" y="79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 rot="2700000">
              <a:off x="169588" y="1429650"/>
              <a:ext cx="818843" cy="818843"/>
            </a:xfrm>
            <a:custGeom>
              <a:avLst/>
              <a:gdLst/>
              <a:ahLst/>
              <a:cxnLst/>
              <a:rect l="l" t="t" r="r" b="b"/>
              <a:pathLst>
                <a:path w="818843" h="818843">
                  <a:moveTo>
                    <a:pt x="0" y="0"/>
                  </a:moveTo>
                  <a:lnTo>
                    <a:pt x="818842" y="0"/>
                  </a:lnTo>
                  <a:lnTo>
                    <a:pt x="818842" y="818842"/>
                  </a:lnTo>
                  <a:lnTo>
                    <a:pt x="0" y="818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885809" y="6944205"/>
            <a:ext cx="9984611" cy="1209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3720" u="sng" dirty="0">
                <a:solidFill>
                  <a:srgbClr val="2B3547"/>
                </a:solidFill>
                <a:latin typeface="Nunito Bold"/>
              </a:rPr>
              <a:t>Objective:</a:t>
            </a:r>
            <a:r>
              <a:rPr lang="en-US" sz="3720" u="sng" dirty="0">
                <a:solidFill>
                  <a:srgbClr val="2B3547"/>
                </a:solidFill>
                <a:latin typeface="Nunito"/>
              </a:rPr>
              <a:t> </a:t>
            </a:r>
            <a:r>
              <a:rPr lang="en-US" sz="3720" dirty="0">
                <a:solidFill>
                  <a:srgbClr val="2B3547"/>
                </a:solidFill>
                <a:latin typeface="Nunito Bold"/>
              </a:rPr>
              <a:t>Utilizing Random Forest Regressor to predict sales based on various features.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E68F2DAC-45CB-D41F-41B1-CBEA03D8B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52"/>
    </mc:Choice>
    <mc:Fallback>
      <p:transition spd="slow" advTm="49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151634" y="1373866"/>
            <a:ext cx="11448797" cy="102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60"/>
              </a:lnSpc>
              <a:spcBef>
                <a:spcPct val="0"/>
              </a:spcBef>
            </a:pPr>
            <a:r>
              <a:rPr lang="en-US" sz="6800">
                <a:solidFill>
                  <a:srgbClr val="2B3547"/>
                </a:solidFill>
                <a:latin typeface="Amatic SC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1558" y="3210052"/>
            <a:ext cx="12654051" cy="500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Accurate sales prediction is essential for retail optimization.</a:t>
            </a:r>
          </a:p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The Random Forest model shows promising performance.</a:t>
            </a:r>
          </a:p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Insights from data analysis provide valuable trends.</a:t>
            </a:r>
          </a:p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Model predictions closely match actual sales.</a:t>
            </a:r>
          </a:p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Predictive analytics aid in strategic decision-making.</a:t>
            </a:r>
          </a:p>
          <a:p>
            <a:pPr marL="1104949" lvl="1" indent="-552474" algn="l">
              <a:lnSpc>
                <a:spcPts val="6653"/>
              </a:lnSpc>
              <a:buFont typeface="Arial"/>
              <a:buChar char="•"/>
            </a:pPr>
            <a:r>
              <a:rPr lang="en-US" sz="5117" dirty="0">
                <a:solidFill>
                  <a:srgbClr val="2B3547"/>
                </a:solidFill>
                <a:latin typeface="Amatic SC Bold"/>
              </a:rPr>
              <a:t>Continuous model refinement enhances predictive accuracy.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685E0B0-C765-9E74-9D9A-A28FA2C38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9"/>
    </mc:Choice>
    <mc:Fallback>
      <p:transition spd="slow" advTm="5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1072" y="1385869"/>
            <a:ext cx="7047943" cy="7515262"/>
          </a:xfrm>
          <a:custGeom>
            <a:avLst/>
            <a:gdLst/>
            <a:ahLst/>
            <a:cxnLst/>
            <a:rect l="l" t="t" r="r" b="b"/>
            <a:pathLst>
              <a:path w="7047943" h="7515262">
                <a:moveTo>
                  <a:pt x="0" y="0"/>
                </a:moveTo>
                <a:lnTo>
                  <a:pt x="7047943" y="0"/>
                </a:lnTo>
                <a:lnTo>
                  <a:pt x="7047943" y="7515262"/>
                </a:lnTo>
                <a:lnTo>
                  <a:pt x="0" y="751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920833" y="2068530"/>
            <a:ext cx="6808182" cy="6263527"/>
          </a:xfrm>
          <a:custGeom>
            <a:avLst/>
            <a:gdLst/>
            <a:ahLst/>
            <a:cxnLst/>
            <a:rect l="l" t="t" r="r" b="b"/>
            <a:pathLst>
              <a:path w="6808182" h="6263527">
                <a:moveTo>
                  <a:pt x="0" y="0"/>
                </a:moveTo>
                <a:lnTo>
                  <a:pt x="6808182" y="0"/>
                </a:lnTo>
                <a:lnTo>
                  <a:pt x="6808182" y="6263527"/>
                </a:lnTo>
                <a:lnTo>
                  <a:pt x="0" y="626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178027" y="1785504"/>
            <a:ext cx="1828023" cy="2214440"/>
          </a:xfrm>
          <a:custGeom>
            <a:avLst/>
            <a:gdLst/>
            <a:ahLst/>
            <a:cxnLst/>
            <a:rect l="l" t="t" r="r" b="b"/>
            <a:pathLst>
              <a:path w="1828023" h="2214440">
                <a:moveTo>
                  <a:pt x="0" y="0"/>
                </a:moveTo>
                <a:lnTo>
                  <a:pt x="1828023" y="0"/>
                </a:lnTo>
                <a:lnTo>
                  <a:pt x="1828023" y="2214440"/>
                </a:lnTo>
                <a:lnTo>
                  <a:pt x="0" y="221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72434" t="-7959" b="-1748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7999838">
            <a:off x="14537237" y="7198580"/>
            <a:ext cx="2223816" cy="489240"/>
          </a:xfrm>
          <a:custGeom>
            <a:avLst/>
            <a:gdLst/>
            <a:ahLst/>
            <a:cxnLst/>
            <a:rect l="l" t="t" r="r" b="b"/>
            <a:pathLst>
              <a:path w="2223816" h="489240">
                <a:moveTo>
                  <a:pt x="0" y="0"/>
                </a:moveTo>
                <a:lnTo>
                  <a:pt x="2223816" y="0"/>
                </a:lnTo>
                <a:lnTo>
                  <a:pt x="2223816" y="489240"/>
                </a:lnTo>
                <a:lnTo>
                  <a:pt x="0" y="489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680020">
            <a:off x="9739966" y="3878692"/>
            <a:ext cx="388712" cy="637932"/>
          </a:xfrm>
          <a:custGeom>
            <a:avLst/>
            <a:gdLst/>
            <a:ahLst/>
            <a:cxnLst/>
            <a:rect l="l" t="t" r="r" b="b"/>
            <a:pathLst>
              <a:path w="388712" h="637932">
                <a:moveTo>
                  <a:pt x="0" y="0"/>
                </a:moveTo>
                <a:lnTo>
                  <a:pt x="388713" y="0"/>
                </a:lnTo>
                <a:lnTo>
                  <a:pt x="388713" y="637932"/>
                </a:lnTo>
                <a:lnTo>
                  <a:pt x="0" y="637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3136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800953" y="6444994"/>
            <a:ext cx="1493386" cy="2185853"/>
          </a:xfrm>
          <a:custGeom>
            <a:avLst/>
            <a:gdLst/>
            <a:ahLst/>
            <a:cxnLst/>
            <a:rect l="l" t="t" r="r" b="b"/>
            <a:pathLst>
              <a:path w="1493386" h="2185853">
                <a:moveTo>
                  <a:pt x="0" y="0"/>
                </a:moveTo>
                <a:lnTo>
                  <a:pt x="1493386" y="0"/>
                </a:lnTo>
                <a:lnTo>
                  <a:pt x="1493386" y="2185853"/>
                </a:lnTo>
                <a:lnTo>
                  <a:pt x="0" y="2185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86548" r="-355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425668" y="3634391"/>
            <a:ext cx="4223477" cy="3808809"/>
          </a:xfrm>
          <a:custGeom>
            <a:avLst/>
            <a:gdLst/>
            <a:ahLst/>
            <a:cxnLst/>
            <a:rect l="l" t="t" r="r" b="b"/>
            <a:pathLst>
              <a:path w="4223477" h="3808809">
                <a:moveTo>
                  <a:pt x="0" y="0"/>
                </a:moveTo>
                <a:lnTo>
                  <a:pt x="4223477" y="0"/>
                </a:lnTo>
                <a:lnTo>
                  <a:pt x="4223477" y="3808809"/>
                </a:lnTo>
                <a:lnTo>
                  <a:pt x="0" y="3808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3696773" y="3698505"/>
            <a:ext cx="2717051" cy="1501788"/>
          </a:xfrm>
          <a:custGeom>
            <a:avLst/>
            <a:gdLst/>
            <a:ahLst/>
            <a:cxnLst/>
            <a:rect l="l" t="t" r="r" b="b"/>
            <a:pathLst>
              <a:path w="2717051" h="1501788">
                <a:moveTo>
                  <a:pt x="0" y="0"/>
                </a:moveTo>
                <a:lnTo>
                  <a:pt x="2717051" y="0"/>
                </a:lnTo>
                <a:lnTo>
                  <a:pt x="2717051" y="1501789"/>
                </a:lnTo>
                <a:lnTo>
                  <a:pt x="0" y="15017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2220969"/>
            <a:ext cx="8519022" cy="581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1"/>
              </a:lnSpc>
            </a:pPr>
            <a:r>
              <a:rPr lang="en-US" sz="9559">
                <a:solidFill>
                  <a:srgbClr val="2B3547"/>
                </a:solidFill>
                <a:latin typeface="Amatic SC Bold"/>
              </a:rPr>
              <a:t>I’M DONE PREDICTING SALES..</a:t>
            </a:r>
          </a:p>
          <a:p>
            <a:pPr algn="l">
              <a:lnSpc>
                <a:spcPts val="11471"/>
              </a:lnSpc>
            </a:pPr>
            <a:endParaRPr lang="en-US" sz="9559">
              <a:solidFill>
                <a:srgbClr val="2B3547"/>
              </a:solidFill>
              <a:latin typeface="Amatic SC Bold"/>
            </a:endParaRPr>
          </a:p>
          <a:p>
            <a:pPr marL="0" lvl="0" indent="0" algn="l">
              <a:lnSpc>
                <a:spcPts val="11471"/>
              </a:lnSpc>
              <a:spcBef>
                <a:spcPct val="0"/>
              </a:spcBef>
            </a:pPr>
            <a:r>
              <a:rPr lang="en-US" sz="9559">
                <a:solidFill>
                  <a:srgbClr val="2B3547"/>
                </a:solidFill>
                <a:latin typeface="Amatic SC Bold"/>
              </a:rPr>
              <a:t>BYE BYE!!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B54C91-7344-A066-4073-F6B3435B9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7"/>
    </mc:Choice>
    <mc:Fallback>
      <p:transition spd="slow" advTm="15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47" y="837883"/>
            <a:ext cx="16185907" cy="8611234"/>
            <a:chOff x="0" y="0"/>
            <a:chExt cx="21581209" cy="11481645"/>
          </a:xfrm>
        </p:grpSpPr>
        <p:sp>
          <p:nvSpPr>
            <p:cNvPr id="3" name="Freeform 3"/>
            <p:cNvSpPr/>
            <p:nvPr/>
          </p:nvSpPr>
          <p:spPr>
            <a:xfrm>
              <a:off x="305484" y="6502231"/>
              <a:ext cx="7876909" cy="4604975"/>
            </a:xfrm>
            <a:custGeom>
              <a:avLst/>
              <a:gdLst/>
              <a:ahLst/>
              <a:cxnLst/>
              <a:rect l="l" t="t" r="r" b="b"/>
              <a:pathLst>
                <a:path w="7876909" h="4604975">
                  <a:moveTo>
                    <a:pt x="0" y="0"/>
                  </a:moveTo>
                  <a:lnTo>
                    <a:pt x="7876909" y="0"/>
                  </a:lnTo>
                  <a:lnTo>
                    <a:pt x="7876909" y="4604976"/>
                  </a:lnTo>
                  <a:lnTo>
                    <a:pt x="0" y="4604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42938" r="-814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241420" y="5063765"/>
              <a:ext cx="7809064" cy="6094242"/>
            </a:xfrm>
            <a:custGeom>
              <a:avLst/>
              <a:gdLst/>
              <a:ahLst/>
              <a:cxnLst/>
              <a:rect l="l" t="t" r="r" b="b"/>
              <a:pathLst>
                <a:path w="7809064" h="6094242">
                  <a:moveTo>
                    <a:pt x="0" y="0"/>
                  </a:moveTo>
                  <a:lnTo>
                    <a:pt x="7809064" y="0"/>
                  </a:lnTo>
                  <a:lnTo>
                    <a:pt x="7809064" y="6094242"/>
                  </a:lnTo>
                  <a:lnTo>
                    <a:pt x="0" y="6094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081" t="-8008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429847" y="7762635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3"/>
                  </a:lnTo>
                  <a:lnTo>
                    <a:pt x="0" y="786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6822761" y="10856304"/>
              <a:ext cx="7904165" cy="625341"/>
              <a:chOff x="0" y="0"/>
              <a:chExt cx="6420999" cy="508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215900"/>
                <a:ext cx="64210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421000" h="76200">
                    <a:moveTo>
                      <a:pt x="0" y="0"/>
                    </a:moveTo>
                    <a:lnTo>
                      <a:pt x="6421000" y="0"/>
                    </a:lnTo>
                    <a:lnTo>
                      <a:pt x="642100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8179825" y="407647"/>
              <a:ext cx="2959559" cy="5160940"/>
            </a:xfrm>
            <a:custGeom>
              <a:avLst/>
              <a:gdLst/>
              <a:ahLst/>
              <a:cxnLst/>
              <a:rect l="l" t="t" r="r" b="b"/>
              <a:pathLst>
                <a:path w="2959559" h="5160940">
                  <a:moveTo>
                    <a:pt x="0" y="0"/>
                  </a:moveTo>
                  <a:lnTo>
                    <a:pt x="2959559" y="0"/>
                  </a:lnTo>
                  <a:lnTo>
                    <a:pt x="2959559" y="5160940"/>
                  </a:lnTo>
                  <a:lnTo>
                    <a:pt x="0" y="5160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2754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4841615" y="135875"/>
              <a:ext cx="3084194" cy="622680"/>
            </a:xfrm>
            <a:custGeom>
              <a:avLst/>
              <a:gdLst/>
              <a:ahLst/>
              <a:cxnLst/>
              <a:rect l="l" t="t" r="r" b="b"/>
              <a:pathLst>
                <a:path w="3084194" h="622680">
                  <a:moveTo>
                    <a:pt x="0" y="622680"/>
                  </a:moveTo>
                  <a:lnTo>
                    <a:pt x="3084194" y="622680"/>
                  </a:lnTo>
                  <a:lnTo>
                    <a:pt x="3084194" y="0"/>
                  </a:lnTo>
                  <a:lnTo>
                    <a:pt x="0" y="0"/>
                  </a:lnTo>
                  <a:lnTo>
                    <a:pt x="0" y="62268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407346" y="147244"/>
              <a:ext cx="12362563" cy="625341"/>
              <a:chOff x="0" y="0"/>
              <a:chExt cx="10042808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1004280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0042808" h="76200">
                    <a:moveTo>
                      <a:pt x="0" y="0"/>
                    </a:moveTo>
                    <a:lnTo>
                      <a:pt x="10042808" y="0"/>
                    </a:lnTo>
                    <a:lnTo>
                      <a:pt x="10042808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5774850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1"/>
                  </a:lnTo>
                  <a:lnTo>
                    <a:pt x="0" y="79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1304225" y="176773"/>
              <a:ext cx="3811301" cy="478714"/>
            </a:xfrm>
            <a:custGeom>
              <a:avLst/>
              <a:gdLst/>
              <a:ahLst/>
              <a:cxnLst/>
              <a:rect l="l" t="t" r="r" b="b"/>
              <a:pathLst>
                <a:path w="3811301" h="478714">
                  <a:moveTo>
                    <a:pt x="0" y="0"/>
                  </a:moveTo>
                  <a:lnTo>
                    <a:pt x="3811301" y="0"/>
                  </a:lnTo>
                  <a:lnTo>
                    <a:pt x="3811301" y="478714"/>
                  </a:lnTo>
                  <a:lnTo>
                    <a:pt x="0" y="478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 rot="5400000">
              <a:off x="20909786" y="13703"/>
              <a:ext cx="685126" cy="657721"/>
            </a:xfrm>
            <a:custGeom>
              <a:avLst/>
              <a:gdLst/>
              <a:ahLst/>
              <a:cxnLst/>
              <a:rect l="l" t="t" r="r" b="b"/>
              <a:pathLst>
                <a:path w="685126" h="657721">
                  <a:moveTo>
                    <a:pt x="0" y="0"/>
                  </a:moveTo>
                  <a:lnTo>
                    <a:pt x="685126" y="0"/>
                  </a:lnTo>
                  <a:lnTo>
                    <a:pt x="685126" y="657720"/>
                  </a:lnTo>
                  <a:lnTo>
                    <a:pt x="0" y="65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 rot="-536019">
            <a:off x="632761" y="570804"/>
            <a:ext cx="3575748" cy="3557542"/>
            <a:chOff x="0" y="0"/>
            <a:chExt cx="1086475" cy="1080943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1063615" cy="1053003"/>
            </a:xfrm>
            <a:custGeom>
              <a:avLst/>
              <a:gdLst/>
              <a:ahLst/>
              <a:cxnLst/>
              <a:rect l="l" t="t" r="r" b="b"/>
              <a:pathLst>
                <a:path w="1063615" h="1053003">
                  <a:moveTo>
                    <a:pt x="1063615" y="1053003"/>
                  </a:moveTo>
                  <a:lnTo>
                    <a:pt x="0" y="1045383"/>
                  </a:lnTo>
                  <a:lnTo>
                    <a:pt x="0" y="378436"/>
                  </a:lnTo>
                  <a:lnTo>
                    <a:pt x="17780" y="19050"/>
                  </a:lnTo>
                  <a:lnTo>
                    <a:pt x="528162" y="0"/>
                  </a:lnTo>
                  <a:lnTo>
                    <a:pt x="1044565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3810" y="0"/>
              <a:ext cx="1092825" cy="1079673"/>
            </a:xfrm>
            <a:custGeom>
              <a:avLst/>
              <a:gdLst/>
              <a:ahLst/>
              <a:cxnLst/>
              <a:rect l="l" t="t" r="r" b="b"/>
              <a:pathLst>
                <a:path w="1092825" h="1079673">
                  <a:moveTo>
                    <a:pt x="1058535" y="21590"/>
                  </a:moveTo>
                  <a:cubicBezTo>
                    <a:pt x="1059805" y="34290"/>
                    <a:pt x="1059805" y="44450"/>
                    <a:pt x="1061075" y="54610"/>
                  </a:cubicBezTo>
                  <a:cubicBezTo>
                    <a:pt x="1063615" y="79097"/>
                    <a:pt x="1064885" y="100459"/>
                    <a:pt x="1067425" y="121058"/>
                  </a:cubicBezTo>
                  <a:cubicBezTo>
                    <a:pt x="1067425" y="150812"/>
                    <a:pt x="1080125" y="737497"/>
                    <a:pt x="1086475" y="767251"/>
                  </a:cubicBezTo>
                  <a:cubicBezTo>
                    <a:pt x="1092825" y="812263"/>
                    <a:pt x="1089015" y="858038"/>
                    <a:pt x="1089015" y="903051"/>
                  </a:cubicBezTo>
                  <a:cubicBezTo>
                    <a:pt x="1089015" y="942723"/>
                    <a:pt x="1090285" y="979343"/>
                    <a:pt x="1091555" y="1018713"/>
                  </a:cubicBezTo>
                  <a:cubicBezTo>
                    <a:pt x="1091555" y="1040303"/>
                    <a:pt x="1091555" y="1054273"/>
                    <a:pt x="1091555" y="1078403"/>
                  </a:cubicBezTo>
                  <a:cubicBezTo>
                    <a:pt x="1068695" y="1078403"/>
                    <a:pt x="1048375" y="1079673"/>
                    <a:pt x="1030071" y="1078403"/>
                  </a:cubicBezTo>
                  <a:cubicBezTo>
                    <a:pt x="979568" y="1073323"/>
                    <a:pt x="928288" y="1079673"/>
                    <a:pt x="877785" y="1074593"/>
                  </a:cubicBezTo>
                  <a:cubicBezTo>
                    <a:pt x="847483" y="1070783"/>
                    <a:pt x="817958" y="1073323"/>
                    <a:pt x="787656" y="1070783"/>
                  </a:cubicBezTo>
                  <a:cubicBezTo>
                    <a:pt x="773670" y="1069513"/>
                    <a:pt x="759685" y="1068243"/>
                    <a:pt x="745699" y="1066973"/>
                  </a:cubicBezTo>
                  <a:cubicBezTo>
                    <a:pt x="737152" y="1066973"/>
                    <a:pt x="729383" y="1068243"/>
                    <a:pt x="720836" y="1068243"/>
                  </a:cubicBezTo>
                  <a:cubicBezTo>
                    <a:pt x="699081" y="1066973"/>
                    <a:pt x="639253" y="1068243"/>
                    <a:pt x="617498" y="1066973"/>
                  </a:cubicBezTo>
                  <a:cubicBezTo>
                    <a:pt x="601959" y="1065703"/>
                    <a:pt x="291169" y="1074593"/>
                    <a:pt x="275630" y="1073323"/>
                  </a:cubicBezTo>
                  <a:cubicBezTo>
                    <a:pt x="271745" y="1073323"/>
                    <a:pt x="267083" y="1074593"/>
                    <a:pt x="263198" y="1074593"/>
                  </a:cubicBezTo>
                  <a:cubicBezTo>
                    <a:pt x="253874" y="1074593"/>
                    <a:pt x="245328" y="1075863"/>
                    <a:pt x="236004" y="1075863"/>
                  </a:cubicBezTo>
                  <a:cubicBezTo>
                    <a:pt x="212695" y="1075863"/>
                    <a:pt x="190163" y="1074593"/>
                    <a:pt x="166853" y="1073323"/>
                  </a:cubicBezTo>
                  <a:cubicBezTo>
                    <a:pt x="152868" y="1072053"/>
                    <a:pt x="138882" y="1070783"/>
                    <a:pt x="125674" y="1069513"/>
                  </a:cubicBezTo>
                  <a:cubicBezTo>
                    <a:pt x="100811" y="1068243"/>
                    <a:pt x="75947" y="1066973"/>
                    <a:pt x="48260" y="1066973"/>
                  </a:cubicBezTo>
                  <a:cubicBezTo>
                    <a:pt x="38100" y="1066973"/>
                    <a:pt x="29210" y="1066973"/>
                    <a:pt x="19050" y="1065703"/>
                  </a:cubicBezTo>
                  <a:cubicBezTo>
                    <a:pt x="10160" y="1064433"/>
                    <a:pt x="5080" y="1058083"/>
                    <a:pt x="7620" y="1049193"/>
                  </a:cubicBezTo>
                  <a:cubicBezTo>
                    <a:pt x="16510" y="1017489"/>
                    <a:pt x="12700" y="998416"/>
                    <a:pt x="11430" y="978580"/>
                  </a:cubicBezTo>
                  <a:cubicBezTo>
                    <a:pt x="10160" y="938145"/>
                    <a:pt x="6350" y="898473"/>
                    <a:pt x="7620" y="858038"/>
                  </a:cubicBezTo>
                  <a:cubicBezTo>
                    <a:pt x="5080" y="807686"/>
                    <a:pt x="0" y="184380"/>
                    <a:pt x="7620" y="133264"/>
                  </a:cubicBezTo>
                  <a:cubicBezTo>
                    <a:pt x="8890" y="123346"/>
                    <a:pt x="7620" y="112665"/>
                    <a:pt x="8890" y="102748"/>
                  </a:cubicBezTo>
                  <a:cubicBezTo>
                    <a:pt x="10160" y="86726"/>
                    <a:pt x="12700" y="69179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523" y="30480"/>
                    <a:pt x="68955" y="29210"/>
                  </a:cubicBezTo>
                  <a:cubicBezTo>
                    <a:pt x="89933" y="25400"/>
                    <a:pt x="110911" y="22860"/>
                    <a:pt x="132666" y="20320"/>
                  </a:cubicBezTo>
                  <a:cubicBezTo>
                    <a:pt x="147429" y="17780"/>
                    <a:pt x="162191" y="16510"/>
                    <a:pt x="176177" y="13970"/>
                  </a:cubicBezTo>
                  <a:cubicBezTo>
                    <a:pt x="190163" y="11430"/>
                    <a:pt x="204925" y="8890"/>
                    <a:pt x="218911" y="8890"/>
                  </a:cubicBezTo>
                  <a:cubicBezTo>
                    <a:pt x="234450" y="7620"/>
                    <a:pt x="249990" y="10160"/>
                    <a:pt x="265529" y="8890"/>
                  </a:cubicBezTo>
                  <a:cubicBezTo>
                    <a:pt x="284953" y="8890"/>
                    <a:pt x="636923" y="6350"/>
                    <a:pt x="656347" y="5080"/>
                  </a:cubicBezTo>
                  <a:cubicBezTo>
                    <a:pt x="674994" y="3810"/>
                    <a:pt x="693642" y="2540"/>
                    <a:pt x="713066" y="2540"/>
                  </a:cubicBezTo>
                  <a:cubicBezTo>
                    <a:pt x="744922" y="1270"/>
                    <a:pt x="776001" y="0"/>
                    <a:pt x="807857" y="0"/>
                  </a:cubicBezTo>
                  <a:cubicBezTo>
                    <a:pt x="821065" y="0"/>
                    <a:pt x="835051" y="2540"/>
                    <a:pt x="848260" y="2540"/>
                  </a:cubicBezTo>
                  <a:cubicBezTo>
                    <a:pt x="884777" y="3810"/>
                    <a:pt x="922072" y="5080"/>
                    <a:pt x="958590" y="7620"/>
                  </a:cubicBezTo>
                  <a:cubicBezTo>
                    <a:pt x="978014" y="8890"/>
                    <a:pt x="997439" y="12700"/>
                    <a:pt x="1016863" y="16510"/>
                  </a:cubicBezTo>
                  <a:cubicBezTo>
                    <a:pt x="1021525" y="16510"/>
                    <a:pt x="1026187" y="16510"/>
                    <a:pt x="1030071" y="16510"/>
                  </a:cubicBezTo>
                  <a:cubicBezTo>
                    <a:pt x="1039485" y="17780"/>
                    <a:pt x="1048375" y="20320"/>
                    <a:pt x="1058535" y="21590"/>
                  </a:cubicBezTo>
                  <a:close/>
                  <a:moveTo>
                    <a:pt x="1068695" y="1061893"/>
                  </a:moveTo>
                  <a:cubicBezTo>
                    <a:pt x="1069965" y="1045383"/>
                    <a:pt x="1071235" y="1032683"/>
                    <a:pt x="1071235" y="1019983"/>
                  </a:cubicBezTo>
                  <a:cubicBezTo>
                    <a:pt x="1069965" y="975528"/>
                    <a:pt x="1068695" y="935093"/>
                    <a:pt x="1068695" y="891607"/>
                  </a:cubicBezTo>
                  <a:cubicBezTo>
                    <a:pt x="1068695" y="871771"/>
                    <a:pt x="1071235" y="851935"/>
                    <a:pt x="1069965" y="832099"/>
                  </a:cubicBezTo>
                  <a:cubicBezTo>
                    <a:pt x="1069965" y="813789"/>
                    <a:pt x="1068695" y="794716"/>
                    <a:pt x="1067425" y="776406"/>
                  </a:cubicBezTo>
                  <a:cubicBezTo>
                    <a:pt x="1062345" y="748178"/>
                    <a:pt x="1050915" y="163781"/>
                    <a:pt x="1050915" y="135553"/>
                  </a:cubicBezTo>
                  <a:cubicBezTo>
                    <a:pt x="1048375" y="111903"/>
                    <a:pt x="1045835" y="87489"/>
                    <a:pt x="1043295" y="63500"/>
                  </a:cubicBezTo>
                  <a:cubicBezTo>
                    <a:pt x="1042025" y="44450"/>
                    <a:pt x="1040755" y="43180"/>
                    <a:pt x="1027741" y="41910"/>
                  </a:cubicBezTo>
                  <a:cubicBezTo>
                    <a:pt x="1025410" y="41910"/>
                    <a:pt x="1023856" y="41910"/>
                    <a:pt x="1021525" y="40640"/>
                  </a:cubicBezTo>
                  <a:cubicBezTo>
                    <a:pt x="1002100" y="36830"/>
                    <a:pt x="981899" y="31750"/>
                    <a:pt x="962475" y="30480"/>
                  </a:cubicBezTo>
                  <a:cubicBezTo>
                    <a:pt x="915079" y="26670"/>
                    <a:pt x="866907" y="25400"/>
                    <a:pt x="819512" y="22860"/>
                  </a:cubicBezTo>
                  <a:cubicBezTo>
                    <a:pt x="812519" y="22860"/>
                    <a:pt x="804749" y="22860"/>
                    <a:pt x="797756" y="22860"/>
                  </a:cubicBezTo>
                  <a:cubicBezTo>
                    <a:pt x="786102" y="22860"/>
                    <a:pt x="774447" y="22860"/>
                    <a:pt x="763569" y="22860"/>
                  </a:cubicBezTo>
                  <a:cubicBezTo>
                    <a:pt x="738706" y="22860"/>
                    <a:pt x="713843" y="22860"/>
                    <a:pt x="689757" y="24130"/>
                  </a:cubicBezTo>
                  <a:cubicBezTo>
                    <a:pt x="668779" y="25400"/>
                    <a:pt x="315255" y="29210"/>
                    <a:pt x="294277" y="29210"/>
                  </a:cubicBezTo>
                  <a:cubicBezTo>
                    <a:pt x="260090" y="29210"/>
                    <a:pt x="225903" y="26670"/>
                    <a:pt x="191717" y="33020"/>
                  </a:cubicBezTo>
                  <a:cubicBezTo>
                    <a:pt x="173846" y="36830"/>
                    <a:pt x="156753" y="36830"/>
                    <a:pt x="139659" y="38100"/>
                  </a:cubicBezTo>
                  <a:cubicBezTo>
                    <a:pt x="110134" y="41910"/>
                    <a:pt x="80609" y="45720"/>
                    <a:pt x="49530" y="50800"/>
                  </a:cubicBezTo>
                  <a:cubicBezTo>
                    <a:pt x="36830" y="50800"/>
                    <a:pt x="34290" y="53340"/>
                    <a:pt x="33020" y="66890"/>
                  </a:cubicBezTo>
                  <a:cubicBezTo>
                    <a:pt x="31750" y="80623"/>
                    <a:pt x="31750" y="94355"/>
                    <a:pt x="30480" y="108088"/>
                  </a:cubicBezTo>
                  <a:cubicBezTo>
                    <a:pt x="29210" y="130976"/>
                    <a:pt x="26670" y="153100"/>
                    <a:pt x="25400" y="175988"/>
                  </a:cubicBezTo>
                  <a:cubicBezTo>
                    <a:pt x="20320" y="200401"/>
                    <a:pt x="26670" y="797005"/>
                    <a:pt x="29210" y="821418"/>
                  </a:cubicBezTo>
                  <a:cubicBezTo>
                    <a:pt x="29210" y="847358"/>
                    <a:pt x="29210" y="874060"/>
                    <a:pt x="30480" y="899999"/>
                  </a:cubicBezTo>
                  <a:cubicBezTo>
                    <a:pt x="30480" y="919072"/>
                    <a:pt x="33020" y="938145"/>
                    <a:pt x="33020" y="957218"/>
                  </a:cubicBezTo>
                  <a:cubicBezTo>
                    <a:pt x="33020" y="977817"/>
                    <a:pt x="33020" y="998416"/>
                    <a:pt x="31750" y="1019983"/>
                  </a:cubicBezTo>
                  <a:cubicBezTo>
                    <a:pt x="31750" y="1023793"/>
                    <a:pt x="31750" y="1026333"/>
                    <a:pt x="31750" y="1030143"/>
                  </a:cubicBezTo>
                  <a:cubicBezTo>
                    <a:pt x="31750" y="1040303"/>
                    <a:pt x="35560" y="1044113"/>
                    <a:pt x="44450" y="1044113"/>
                  </a:cubicBezTo>
                  <a:cubicBezTo>
                    <a:pt x="58077" y="1044113"/>
                    <a:pt x="68955" y="1045383"/>
                    <a:pt x="79055" y="1045383"/>
                  </a:cubicBezTo>
                  <a:cubicBezTo>
                    <a:pt x="93818" y="1045383"/>
                    <a:pt x="109357" y="1042843"/>
                    <a:pt x="124120" y="1045383"/>
                  </a:cubicBezTo>
                  <a:cubicBezTo>
                    <a:pt x="148206" y="1049193"/>
                    <a:pt x="172292" y="1051733"/>
                    <a:pt x="196378" y="1050463"/>
                  </a:cubicBezTo>
                  <a:cubicBezTo>
                    <a:pt x="211918" y="1049193"/>
                    <a:pt x="226680" y="1051733"/>
                    <a:pt x="242220" y="1051733"/>
                  </a:cubicBezTo>
                  <a:cubicBezTo>
                    <a:pt x="264752" y="1051733"/>
                    <a:pt x="287284" y="1050463"/>
                    <a:pt x="309817" y="1051733"/>
                  </a:cubicBezTo>
                  <a:cubicBezTo>
                    <a:pt x="343226" y="1053003"/>
                    <a:pt x="709958" y="1042843"/>
                    <a:pt x="744145" y="1045383"/>
                  </a:cubicBezTo>
                  <a:cubicBezTo>
                    <a:pt x="758908" y="1046653"/>
                    <a:pt x="773670" y="1047923"/>
                    <a:pt x="787656" y="1047923"/>
                  </a:cubicBezTo>
                  <a:cubicBezTo>
                    <a:pt x="813296" y="1050463"/>
                    <a:pt x="838159" y="1046653"/>
                    <a:pt x="863799" y="1050463"/>
                  </a:cubicBezTo>
                  <a:cubicBezTo>
                    <a:pt x="884777" y="1053003"/>
                    <a:pt x="905756" y="1053003"/>
                    <a:pt x="926734" y="1055543"/>
                  </a:cubicBezTo>
                  <a:cubicBezTo>
                    <a:pt x="957813" y="1059353"/>
                    <a:pt x="988892" y="1061893"/>
                    <a:pt x="1019971" y="1063163"/>
                  </a:cubicBezTo>
                  <a:cubicBezTo>
                    <a:pt x="1031625" y="1063163"/>
                    <a:pt x="1048375" y="1061893"/>
                    <a:pt x="1068695" y="1061893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 18"/>
          <p:cNvSpPr/>
          <p:nvPr/>
        </p:nvSpPr>
        <p:spPr>
          <a:xfrm>
            <a:off x="4772825" y="2349574"/>
            <a:ext cx="11266530" cy="6039836"/>
          </a:xfrm>
          <a:custGeom>
            <a:avLst/>
            <a:gdLst/>
            <a:ahLst/>
            <a:cxnLst/>
            <a:rect l="l" t="t" r="r" b="b"/>
            <a:pathLst>
              <a:path w="11266530" h="6039836">
                <a:moveTo>
                  <a:pt x="0" y="0"/>
                </a:moveTo>
                <a:lnTo>
                  <a:pt x="11266531" y="0"/>
                </a:lnTo>
                <a:lnTo>
                  <a:pt x="11266531" y="6039836"/>
                </a:lnTo>
                <a:lnTo>
                  <a:pt x="0" y="6039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0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80908">
            <a:off x="9144302" y="5807164"/>
            <a:ext cx="2765150" cy="2672250"/>
          </a:xfrm>
          <a:custGeom>
            <a:avLst/>
            <a:gdLst/>
            <a:ahLst/>
            <a:cxnLst/>
            <a:rect l="l" t="t" r="r" b="b"/>
            <a:pathLst>
              <a:path w="2765150" h="2672250">
                <a:moveTo>
                  <a:pt x="0" y="0"/>
                </a:moveTo>
                <a:lnTo>
                  <a:pt x="2765150" y="0"/>
                </a:lnTo>
                <a:lnTo>
                  <a:pt x="2765150" y="2672250"/>
                </a:lnTo>
                <a:lnTo>
                  <a:pt x="0" y="2672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95269" t="-82728" r="-46707" b="-1219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9080106" y="6387583"/>
            <a:ext cx="2651970" cy="1534120"/>
          </a:xfrm>
          <a:custGeom>
            <a:avLst/>
            <a:gdLst/>
            <a:ahLst/>
            <a:cxnLst/>
            <a:rect l="l" t="t" r="r" b="b"/>
            <a:pathLst>
              <a:path w="2651970" h="1534120">
                <a:moveTo>
                  <a:pt x="0" y="0"/>
                </a:moveTo>
                <a:lnTo>
                  <a:pt x="2651970" y="0"/>
                </a:lnTo>
                <a:lnTo>
                  <a:pt x="2651970" y="1534120"/>
                </a:lnTo>
                <a:lnTo>
                  <a:pt x="0" y="1534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1581529" y="2442900"/>
            <a:ext cx="2413662" cy="2700600"/>
          </a:xfrm>
          <a:custGeom>
            <a:avLst/>
            <a:gdLst/>
            <a:ahLst/>
            <a:cxnLst/>
            <a:rect l="l" t="t" r="r" b="b"/>
            <a:pathLst>
              <a:path w="2413662" h="2700600">
                <a:moveTo>
                  <a:pt x="0" y="0"/>
                </a:moveTo>
                <a:lnTo>
                  <a:pt x="2413661" y="0"/>
                </a:lnTo>
                <a:lnTo>
                  <a:pt x="2413661" y="2700600"/>
                </a:lnTo>
                <a:lnTo>
                  <a:pt x="0" y="27006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 rot="-1968997">
            <a:off x="-3387" y="1336189"/>
            <a:ext cx="4084823" cy="117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7800">
                <a:solidFill>
                  <a:srgbClr val="000000"/>
                </a:solidFill>
                <a:latin typeface="Amatic SC Bold"/>
              </a:rPr>
              <a:t>THE PLAN!!!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C69C14F-7395-0710-66B5-77C19FCA9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34"/>
    </mc:Choice>
    <mc:Fallback>
      <p:transition spd="slow" advTm="5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sp>
          <p:nvSpPr>
            <p:cNvPr id="6" name="Freeform 6"/>
            <p:cNvSpPr/>
            <p:nvPr/>
          </p:nvSpPr>
          <p:spPr>
            <a:xfrm>
              <a:off x="67614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041175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8" y="0"/>
                  </a:lnTo>
                  <a:lnTo>
                    <a:pt x="2959558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62534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1286052" y="3350788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1"/>
                  </a:lnTo>
                  <a:lnTo>
                    <a:pt x="0" y="79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 rot="5400000" flipV="1">
              <a:off x="20742664" y="1422655"/>
              <a:ext cx="2781546" cy="561577"/>
            </a:xfrm>
            <a:custGeom>
              <a:avLst/>
              <a:gdLst/>
              <a:ahLst/>
              <a:cxnLst/>
              <a:rect l="l" t="t" r="r" b="b"/>
              <a:pathLst>
                <a:path w="2781546" h="561577">
                  <a:moveTo>
                    <a:pt x="0" y="561578"/>
                  </a:moveTo>
                  <a:lnTo>
                    <a:pt x="2781546" y="561578"/>
                  </a:lnTo>
                  <a:lnTo>
                    <a:pt x="2781546" y="0"/>
                  </a:lnTo>
                  <a:lnTo>
                    <a:pt x="0" y="0"/>
                  </a:lnTo>
                  <a:lnTo>
                    <a:pt x="0" y="561578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1313989">
            <a:off x="15726998" y="6296563"/>
            <a:ext cx="582357" cy="2576644"/>
          </a:xfrm>
          <a:custGeom>
            <a:avLst/>
            <a:gdLst/>
            <a:ahLst/>
            <a:cxnLst/>
            <a:rect l="l" t="t" r="r" b="b"/>
            <a:pathLst>
              <a:path w="582357" h="2576644">
                <a:moveTo>
                  <a:pt x="0" y="0"/>
                </a:moveTo>
                <a:lnTo>
                  <a:pt x="582356" y="0"/>
                </a:lnTo>
                <a:lnTo>
                  <a:pt x="582356" y="2576644"/>
                </a:lnTo>
                <a:lnTo>
                  <a:pt x="0" y="2576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9064557" y="1479195"/>
            <a:ext cx="1824512" cy="1008458"/>
          </a:xfrm>
          <a:custGeom>
            <a:avLst/>
            <a:gdLst/>
            <a:ahLst/>
            <a:cxnLst/>
            <a:rect l="l" t="t" r="r" b="b"/>
            <a:pathLst>
              <a:path w="1824512" h="1008458">
                <a:moveTo>
                  <a:pt x="0" y="0"/>
                </a:moveTo>
                <a:lnTo>
                  <a:pt x="1824512" y="0"/>
                </a:lnTo>
                <a:lnTo>
                  <a:pt x="1824512" y="1008457"/>
                </a:lnTo>
                <a:lnTo>
                  <a:pt x="0" y="1008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7663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THE EXECUTION!!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1E63CE-A8F0-CF0D-DE2D-3FC059AD29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2799" y="3189952"/>
            <a:ext cx="14066830" cy="5384569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25ED72E3-A8D9-3697-044D-4AC07D1D0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2"/>
    </mc:Choice>
    <mc:Fallback>
      <p:transition spd="slow" advTm="2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sp>
          <p:nvSpPr>
            <p:cNvPr id="6" name="Freeform 6"/>
            <p:cNvSpPr/>
            <p:nvPr/>
          </p:nvSpPr>
          <p:spPr>
            <a:xfrm>
              <a:off x="67614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041175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8" y="0"/>
                  </a:lnTo>
                  <a:lnTo>
                    <a:pt x="2959558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62534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1286052" y="3350788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1"/>
                  </a:lnTo>
                  <a:lnTo>
                    <a:pt x="0" y="79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 rot="5400000" flipV="1">
              <a:off x="20742664" y="1422655"/>
              <a:ext cx="2781546" cy="561577"/>
            </a:xfrm>
            <a:custGeom>
              <a:avLst/>
              <a:gdLst/>
              <a:ahLst/>
              <a:cxnLst/>
              <a:rect l="l" t="t" r="r" b="b"/>
              <a:pathLst>
                <a:path w="2781546" h="561577">
                  <a:moveTo>
                    <a:pt x="0" y="561578"/>
                  </a:moveTo>
                  <a:lnTo>
                    <a:pt x="2781546" y="561578"/>
                  </a:lnTo>
                  <a:lnTo>
                    <a:pt x="2781546" y="0"/>
                  </a:lnTo>
                  <a:lnTo>
                    <a:pt x="0" y="0"/>
                  </a:lnTo>
                  <a:lnTo>
                    <a:pt x="0" y="561578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1313989">
            <a:off x="15726998" y="6296563"/>
            <a:ext cx="582357" cy="2576644"/>
          </a:xfrm>
          <a:custGeom>
            <a:avLst/>
            <a:gdLst/>
            <a:ahLst/>
            <a:cxnLst/>
            <a:rect l="l" t="t" r="r" b="b"/>
            <a:pathLst>
              <a:path w="582357" h="2576644">
                <a:moveTo>
                  <a:pt x="0" y="0"/>
                </a:moveTo>
                <a:lnTo>
                  <a:pt x="582356" y="0"/>
                </a:lnTo>
                <a:lnTo>
                  <a:pt x="582356" y="2576644"/>
                </a:lnTo>
                <a:lnTo>
                  <a:pt x="0" y="2576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9064557" y="1479195"/>
            <a:ext cx="1824512" cy="1008458"/>
          </a:xfrm>
          <a:custGeom>
            <a:avLst/>
            <a:gdLst/>
            <a:ahLst/>
            <a:cxnLst/>
            <a:rect l="l" t="t" r="r" b="b"/>
            <a:pathLst>
              <a:path w="1824512" h="1008458">
                <a:moveTo>
                  <a:pt x="0" y="0"/>
                </a:moveTo>
                <a:lnTo>
                  <a:pt x="1824512" y="0"/>
                </a:lnTo>
                <a:lnTo>
                  <a:pt x="1824512" y="1008457"/>
                </a:lnTo>
                <a:lnTo>
                  <a:pt x="0" y="1008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7663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THE EXECUTION!!  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13521" y="3003429"/>
            <a:ext cx="64382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dirty="0">
                <a:solidFill>
                  <a:srgbClr val="2B3547"/>
                </a:solidFill>
                <a:latin typeface="Amatic SC Bold"/>
              </a:rPr>
              <a:t>CHECKING &amp; Handling missing values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D68C5E-D1D4-47E9-DED1-56488251F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3108" y="3819281"/>
            <a:ext cx="12255239" cy="4923290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445552B-1967-A68A-BB8C-949D78A9A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25"/>
    </mc:Choice>
    <mc:Fallback>
      <p:transition spd="slow" advTm="22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9222" y="877612"/>
            <a:ext cx="16810670" cy="8519941"/>
            <a:chOff x="0" y="0"/>
            <a:chExt cx="22414226" cy="11359921"/>
          </a:xfrm>
        </p:grpSpPr>
        <p:sp>
          <p:nvSpPr>
            <p:cNvPr id="6" name="Freeform 6"/>
            <p:cNvSpPr/>
            <p:nvPr/>
          </p:nvSpPr>
          <p:spPr>
            <a:xfrm>
              <a:off x="676141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041175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8" y="0"/>
                  </a:lnTo>
                  <a:lnTo>
                    <a:pt x="2959558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625341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7935255" y="10734580"/>
              <a:ext cx="11560262" cy="625341"/>
              <a:chOff x="0" y="0"/>
              <a:chExt cx="9391053" cy="508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1286052" y="3350788"/>
              <a:ext cx="790881" cy="790881"/>
            </a:xfrm>
            <a:custGeom>
              <a:avLst/>
              <a:gdLst/>
              <a:ahLst/>
              <a:cxnLst/>
              <a:rect l="l" t="t" r="r" b="b"/>
              <a:pathLst>
                <a:path w="790881" h="790881">
                  <a:moveTo>
                    <a:pt x="0" y="0"/>
                  </a:moveTo>
                  <a:lnTo>
                    <a:pt x="790881" y="0"/>
                  </a:lnTo>
                  <a:lnTo>
                    <a:pt x="790881" y="790881"/>
                  </a:lnTo>
                  <a:lnTo>
                    <a:pt x="0" y="79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 rot="5400000" flipV="1">
              <a:off x="20742664" y="1422655"/>
              <a:ext cx="2781546" cy="561577"/>
            </a:xfrm>
            <a:custGeom>
              <a:avLst/>
              <a:gdLst/>
              <a:ahLst/>
              <a:cxnLst/>
              <a:rect l="l" t="t" r="r" b="b"/>
              <a:pathLst>
                <a:path w="2781546" h="561577">
                  <a:moveTo>
                    <a:pt x="0" y="561578"/>
                  </a:moveTo>
                  <a:lnTo>
                    <a:pt x="2781546" y="561578"/>
                  </a:lnTo>
                  <a:lnTo>
                    <a:pt x="2781546" y="0"/>
                  </a:lnTo>
                  <a:lnTo>
                    <a:pt x="0" y="0"/>
                  </a:lnTo>
                  <a:lnTo>
                    <a:pt x="0" y="561578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4386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3" name="Group 13"/>
            <p:cNvGrpSpPr/>
            <p:nvPr/>
          </p:nvGrpSpPr>
          <p:grpSpPr>
            <a:xfrm rot="-5400000">
              <a:off x="-1165757" y="3038117"/>
              <a:ext cx="2956855" cy="625341"/>
              <a:chOff x="0" y="0"/>
              <a:chExt cx="2402020" cy="508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215900"/>
                <a:ext cx="240202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402020" h="76200">
                    <a:moveTo>
                      <a:pt x="0" y="0"/>
                    </a:moveTo>
                    <a:lnTo>
                      <a:pt x="2402020" y="0"/>
                    </a:lnTo>
                    <a:lnTo>
                      <a:pt x="240202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042104" y="0"/>
              <a:ext cx="11346563" cy="625341"/>
              <a:chOff x="0" y="0"/>
              <a:chExt cx="9217454" cy="508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1313989">
            <a:off x="15726998" y="6296563"/>
            <a:ext cx="582357" cy="2576644"/>
          </a:xfrm>
          <a:custGeom>
            <a:avLst/>
            <a:gdLst/>
            <a:ahLst/>
            <a:cxnLst/>
            <a:rect l="l" t="t" r="r" b="b"/>
            <a:pathLst>
              <a:path w="582357" h="2576644">
                <a:moveTo>
                  <a:pt x="0" y="0"/>
                </a:moveTo>
                <a:lnTo>
                  <a:pt x="582356" y="0"/>
                </a:lnTo>
                <a:lnTo>
                  <a:pt x="582356" y="2576644"/>
                </a:lnTo>
                <a:lnTo>
                  <a:pt x="0" y="2576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9064557" y="1479195"/>
            <a:ext cx="1824512" cy="1008458"/>
          </a:xfrm>
          <a:custGeom>
            <a:avLst/>
            <a:gdLst/>
            <a:ahLst/>
            <a:cxnLst/>
            <a:rect l="l" t="t" r="r" b="b"/>
            <a:pathLst>
              <a:path w="1824512" h="1008458">
                <a:moveTo>
                  <a:pt x="0" y="0"/>
                </a:moveTo>
                <a:lnTo>
                  <a:pt x="1824512" y="0"/>
                </a:lnTo>
                <a:lnTo>
                  <a:pt x="1824512" y="1008457"/>
                </a:lnTo>
                <a:lnTo>
                  <a:pt x="0" y="1008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7663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2B3547"/>
                </a:solidFill>
                <a:latin typeface="Amatic SC Bold"/>
              </a:rPr>
              <a:t>THE EXECUTION!!   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38F91C-AB18-F3A7-54C1-A0E97291C1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1634" y="3238500"/>
            <a:ext cx="11766299" cy="5202469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EF93508-D314-9194-7CC1-DE33B6820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9"/>
    </mc:Choice>
    <mc:Fallback>
      <p:transition spd="slow" advTm="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8809" y="646851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2151634" y="1373866"/>
            <a:ext cx="11448797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B3547"/>
                </a:solidFill>
                <a:latin typeface="Amatic SC Bold"/>
              </a:rPr>
              <a:t>REMOVING OUTLIERS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8841" y="3936768"/>
            <a:ext cx="11694383" cy="67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69" lvl="1" indent="-453384" algn="ctr">
              <a:lnSpc>
                <a:spcPts val="5459"/>
              </a:lnSpc>
              <a:buFont typeface="Arial"/>
              <a:buChar char="•"/>
            </a:pPr>
            <a:r>
              <a:rPr lang="en-US" sz="4199" dirty="0">
                <a:solidFill>
                  <a:srgbClr val="100F0D"/>
                </a:solidFill>
                <a:latin typeface="Amatic SC Bold"/>
              </a:rPr>
              <a:t>Identified data points with Z-scores LESS than 2 and removed them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2350D7-72A5-6F79-D99D-094500ED8B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5161" y="5448443"/>
            <a:ext cx="14443536" cy="1946737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8A1D78B8-8C2D-6F06-4D57-DE8C48374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1"/>
    </mc:Choice>
    <mc:Fallback>
      <p:transition spd="slow" advTm="1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2151634" y="3099276"/>
            <a:ext cx="13046136" cy="5545936"/>
          </a:xfrm>
          <a:custGeom>
            <a:avLst/>
            <a:gdLst/>
            <a:ahLst/>
            <a:cxnLst/>
            <a:rect l="l" t="t" r="r" b="b"/>
            <a:pathLst>
              <a:path w="13046136" h="5545936">
                <a:moveTo>
                  <a:pt x="0" y="0"/>
                </a:moveTo>
                <a:lnTo>
                  <a:pt x="13046136" y="0"/>
                </a:lnTo>
                <a:lnTo>
                  <a:pt x="13046136" y="5545935"/>
                </a:lnTo>
                <a:lnTo>
                  <a:pt x="0" y="5545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4166" b="-41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Get Categories and Counts of Categorical Variables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1B83D1C-A290-A4F6-DEC5-8BEF528D5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64"/>
    </mc:Choice>
    <mc:Fallback>
      <p:transition spd="slow" advTm="3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6328" y="693880"/>
            <a:ext cx="13300499" cy="2150731"/>
            <a:chOff x="0" y="0"/>
            <a:chExt cx="4030454" cy="651737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4007594" cy="623797"/>
            </a:xfrm>
            <a:custGeom>
              <a:avLst/>
              <a:gdLst/>
              <a:ahLst/>
              <a:cxnLst/>
              <a:rect l="l" t="t" r="r" b="b"/>
              <a:pathLst>
                <a:path w="4007594" h="623797">
                  <a:moveTo>
                    <a:pt x="4007594" y="623797"/>
                  </a:moveTo>
                  <a:lnTo>
                    <a:pt x="0" y="616177"/>
                  </a:lnTo>
                  <a:lnTo>
                    <a:pt x="0" y="229576"/>
                  </a:lnTo>
                  <a:lnTo>
                    <a:pt x="17780" y="19050"/>
                  </a:lnTo>
                  <a:lnTo>
                    <a:pt x="1996367" y="0"/>
                  </a:lnTo>
                  <a:lnTo>
                    <a:pt x="3988544" y="5080"/>
                  </a:ln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810" y="0"/>
              <a:ext cx="4036804" cy="650467"/>
            </a:xfrm>
            <a:custGeom>
              <a:avLst/>
              <a:gdLst/>
              <a:ahLst/>
              <a:cxnLst/>
              <a:rect l="l" t="t" r="r" b="b"/>
              <a:pathLst>
                <a:path w="4036804" h="650467">
                  <a:moveTo>
                    <a:pt x="4002514" y="21590"/>
                  </a:moveTo>
                  <a:cubicBezTo>
                    <a:pt x="4003784" y="34290"/>
                    <a:pt x="4003784" y="44450"/>
                    <a:pt x="4005054" y="54610"/>
                  </a:cubicBezTo>
                  <a:cubicBezTo>
                    <a:pt x="4007594" y="72456"/>
                    <a:pt x="4008864" y="84199"/>
                    <a:pt x="4011404" y="95523"/>
                  </a:cubicBezTo>
                  <a:cubicBezTo>
                    <a:pt x="4011404" y="111879"/>
                    <a:pt x="4024104" y="434395"/>
                    <a:pt x="4030454" y="450751"/>
                  </a:cubicBezTo>
                  <a:cubicBezTo>
                    <a:pt x="4036804" y="475496"/>
                    <a:pt x="4032994" y="500659"/>
                    <a:pt x="4032994" y="525404"/>
                  </a:cubicBezTo>
                  <a:cubicBezTo>
                    <a:pt x="4032994" y="547212"/>
                    <a:pt x="4034264" y="567343"/>
                    <a:pt x="4035534" y="589507"/>
                  </a:cubicBezTo>
                  <a:cubicBezTo>
                    <a:pt x="4035534" y="611097"/>
                    <a:pt x="4035534" y="625067"/>
                    <a:pt x="4035534" y="649197"/>
                  </a:cubicBezTo>
                  <a:cubicBezTo>
                    <a:pt x="4012674" y="649197"/>
                    <a:pt x="3992354" y="650467"/>
                    <a:pt x="3964502" y="649197"/>
                  </a:cubicBezTo>
                  <a:cubicBezTo>
                    <a:pt x="3762240" y="644117"/>
                    <a:pt x="3556865" y="650467"/>
                    <a:pt x="3354603" y="645387"/>
                  </a:cubicBezTo>
                  <a:cubicBezTo>
                    <a:pt x="3233246" y="641577"/>
                    <a:pt x="3115000" y="644117"/>
                    <a:pt x="2993643" y="641577"/>
                  </a:cubicBezTo>
                  <a:cubicBezTo>
                    <a:pt x="2937631" y="640307"/>
                    <a:pt x="2881620" y="639037"/>
                    <a:pt x="2825609" y="637767"/>
                  </a:cubicBezTo>
                  <a:cubicBezTo>
                    <a:pt x="2791380" y="637767"/>
                    <a:pt x="2760263" y="639037"/>
                    <a:pt x="2726034" y="639037"/>
                  </a:cubicBezTo>
                  <a:cubicBezTo>
                    <a:pt x="2638906" y="637767"/>
                    <a:pt x="2399302" y="639037"/>
                    <a:pt x="2312174" y="637767"/>
                  </a:cubicBezTo>
                  <a:cubicBezTo>
                    <a:pt x="2249940" y="636497"/>
                    <a:pt x="1005248" y="645387"/>
                    <a:pt x="943014" y="644117"/>
                  </a:cubicBezTo>
                  <a:cubicBezTo>
                    <a:pt x="927455" y="644117"/>
                    <a:pt x="908785" y="645387"/>
                    <a:pt x="893226" y="645387"/>
                  </a:cubicBezTo>
                  <a:cubicBezTo>
                    <a:pt x="855885" y="645387"/>
                    <a:pt x="821656" y="646657"/>
                    <a:pt x="784315" y="646657"/>
                  </a:cubicBezTo>
                  <a:cubicBezTo>
                    <a:pt x="690964" y="646657"/>
                    <a:pt x="600723" y="645387"/>
                    <a:pt x="507372" y="644117"/>
                  </a:cubicBezTo>
                  <a:cubicBezTo>
                    <a:pt x="451360" y="642847"/>
                    <a:pt x="395349" y="641577"/>
                    <a:pt x="342450" y="640307"/>
                  </a:cubicBezTo>
                  <a:cubicBezTo>
                    <a:pt x="242875" y="639037"/>
                    <a:pt x="143299" y="637767"/>
                    <a:pt x="48260" y="637767"/>
                  </a:cubicBezTo>
                  <a:cubicBezTo>
                    <a:pt x="38100" y="637767"/>
                    <a:pt x="29210" y="637767"/>
                    <a:pt x="19050" y="636497"/>
                  </a:cubicBezTo>
                  <a:cubicBezTo>
                    <a:pt x="10160" y="635227"/>
                    <a:pt x="5080" y="628877"/>
                    <a:pt x="7620" y="619987"/>
                  </a:cubicBezTo>
                  <a:cubicBezTo>
                    <a:pt x="16510" y="588313"/>
                    <a:pt x="12700" y="577828"/>
                    <a:pt x="11430" y="566924"/>
                  </a:cubicBezTo>
                  <a:cubicBezTo>
                    <a:pt x="10160" y="544696"/>
                    <a:pt x="6350" y="522887"/>
                    <a:pt x="7620" y="500659"/>
                  </a:cubicBezTo>
                  <a:cubicBezTo>
                    <a:pt x="5080" y="472979"/>
                    <a:pt x="0" y="130333"/>
                    <a:pt x="7620" y="102233"/>
                  </a:cubicBezTo>
                  <a:cubicBezTo>
                    <a:pt x="8890" y="96781"/>
                    <a:pt x="7620" y="90909"/>
                    <a:pt x="8890" y="85457"/>
                  </a:cubicBezTo>
                  <a:cubicBezTo>
                    <a:pt x="10160" y="76650"/>
                    <a:pt x="12700" y="6700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5506" y="30480"/>
                    <a:pt x="115294" y="29210"/>
                  </a:cubicBezTo>
                  <a:cubicBezTo>
                    <a:pt x="199311" y="25400"/>
                    <a:pt x="283327" y="22860"/>
                    <a:pt x="370456" y="20320"/>
                  </a:cubicBezTo>
                  <a:cubicBezTo>
                    <a:pt x="429578" y="17780"/>
                    <a:pt x="488701" y="16510"/>
                    <a:pt x="544712" y="13970"/>
                  </a:cubicBezTo>
                  <a:cubicBezTo>
                    <a:pt x="600724" y="11430"/>
                    <a:pt x="659846" y="8890"/>
                    <a:pt x="715857" y="8890"/>
                  </a:cubicBezTo>
                  <a:cubicBezTo>
                    <a:pt x="778092" y="7620"/>
                    <a:pt x="840327" y="10160"/>
                    <a:pt x="902561" y="8890"/>
                  </a:cubicBezTo>
                  <a:cubicBezTo>
                    <a:pt x="980354" y="8890"/>
                    <a:pt x="2389967" y="6350"/>
                    <a:pt x="2467760" y="5080"/>
                  </a:cubicBezTo>
                  <a:cubicBezTo>
                    <a:pt x="2542442" y="3810"/>
                    <a:pt x="2617124" y="2540"/>
                    <a:pt x="2694917" y="2540"/>
                  </a:cubicBezTo>
                  <a:cubicBezTo>
                    <a:pt x="2822497" y="1270"/>
                    <a:pt x="2946967" y="0"/>
                    <a:pt x="3074548" y="0"/>
                  </a:cubicBezTo>
                  <a:cubicBezTo>
                    <a:pt x="3127447" y="0"/>
                    <a:pt x="3183458" y="2540"/>
                    <a:pt x="3236357" y="2540"/>
                  </a:cubicBezTo>
                  <a:cubicBezTo>
                    <a:pt x="3382609" y="3810"/>
                    <a:pt x="3531971" y="5080"/>
                    <a:pt x="3678223" y="7620"/>
                  </a:cubicBezTo>
                  <a:cubicBezTo>
                    <a:pt x="3756016" y="8890"/>
                    <a:pt x="3833809" y="12700"/>
                    <a:pt x="3911602" y="16510"/>
                  </a:cubicBezTo>
                  <a:cubicBezTo>
                    <a:pt x="3930273" y="16510"/>
                    <a:pt x="3948943" y="16510"/>
                    <a:pt x="3964502" y="16510"/>
                  </a:cubicBezTo>
                  <a:cubicBezTo>
                    <a:pt x="3983464" y="17780"/>
                    <a:pt x="3992354" y="20320"/>
                    <a:pt x="4002514" y="21590"/>
                  </a:cubicBezTo>
                  <a:close/>
                  <a:moveTo>
                    <a:pt x="4012674" y="632687"/>
                  </a:moveTo>
                  <a:cubicBezTo>
                    <a:pt x="4013944" y="616177"/>
                    <a:pt x="4015214" y="603477"/>
                    <a:pt x="4015214" y="590777"/>
                  </a:cubicBezTo>
                  <a:cubicBezTo>
                    <a:pt x="4013944" y="565246"/>
                    <a:pt x="4012674" y="543018"/>
                    <a:pt x="4012674" y="519113"/>
                  </a:cubicBezTo>
                  <a:cubicBezTo>
                    <a:pt x="4012674" y="508209"/>
                    <a:pt x="4015214" y="497304"/>
                    <a:pt x="4013944" y="486400"/>
                  </a:cubicBezTo>
                  <a:cubicBezTo>
                    <a:pt x="4013944" y="476334"/>
                    <a:pt x="4012674" y="465850"/>
                    <a:pt x="4011404" y="455784"/>
                  </a:cubicBezTo>
                  <a:cubicBezTo>
                    <a:pt x="4006324" y="440266"/>
                    <a:pt x="3994894" y="119009"/>
                    <a:pt x="3994894" y="103491"/>
                  </a:cubicBezTo>
                  <a:cubicBezTo>
                    <a:pt x="3992354" y="90490"/>
                    <a:pt x="3989814" y="77069"/>
                    <a:pt x="3987274" y="63500"/>
                  </a:cubicBezTo>
                  <a:cubicBezTo>
                    <a:pt x="3986004" y="44450"/>
                    <a:pt x="3984734" y="43180"/>
                    <a:pt x="3955166" y="41910"/>
                  </a:cubicBezTo>
                  <a:cubicBezTo>
                    <a:pt x="3945831" y="41910"/>
                    <a:pt x="3939608" y="41910"/>
                    <a:pt x="3930273" y="40640"/>
                  </a:cubicBezTo>
                  <a:cubicBezTo>
                    <a:pt x="3852480" y="36830"/>
                    <a:pt x="3771575" y="31750"/>
                    <a:pt x="3693781" y="30480"/>
                  </a:cubicBezTo>
                  <a:cubicBezTo>
                    <a:pt x="3503966" y="26670"/>
                    <a:pt x="3311039" y="25400"/>
                    <a:pt x="3121224" y="22860"/>
                  </a:cubicBezTo>
                  <a:cubicBezTo>
                    <a:pt x="3093218" y="22860"/>
                    <a:pt x="3062101" y="22860"/>
                    <a:pt x="3034095" y="22860"/>
                  </a:cubicBezTo>
                  <a:cubicBezTo>
                    <a:pt x="2987419" y="22860"/>
                    <a:pt x="2940743" y="22860"/>
                    <a:pt x="2897179" y="22860"/>
                  </a:cubicBezTo>
                  <a:cubicBezTo>
                    <a:pt x="2797604" y="22860"/>
                    <a:pt x="2698028" y="22860"/>
                    <a:pt x="2601565" y="24130"/>
                  </a:cubicBezTo>
                  <a:cubicBezTo>
                    <a:pt x="2517548" y="25400"/>
                    <a:pt x="1101712" y="29210"/>
                    <a:pt x="1017695" y="29210"/>
                  </a:cubicBezTo>
                  <a:cubicBezTo>
                    <a:pt x="880779" y="29210"/>
                    <a:pt x="743863" y="26670"/>
                    <a:pt x="606947" y="33020"/>
                  </a:cubicBezTo>
                  <a:cubicBezTo>
                    <a:pt x="535377" y="36830"/>
                    <a:pt x="466919" y="36830"/>
                    <a:pt x="398461" y="38100"/>
                  </a:cubicBezTo>
                  <a:cubicBezTo>
                    <a:pt x="280215" y="41910"/>
                    <a:pt x="161970" y="45720"/>
                    <a:pt x="49530" y="50800"/>
                  </a:cubicBezTo>
                  <a:cubicBezTo>
                    <a:pt x="36830" y="50800"/>
                    <a:pt x="34290" y="53340"/>
                    <a:pt x="33020" y="65746"/>
                  </a:cubicBezTo>
                  <a:cubicBezTo>
                    <a:pt x="31750" y="73295"/>
                    <a:pt x="31750" y="80844"/>
                    <a:pt x="30480" y="88393"/>
                  </a:cubicBezTo>
                  <a:cubicBezTo>
                    <a:pt x="29210" y="100975"/>
                    <a:pt x="26670" y="113137"/>
                    <a:pt x="25400" y="125719"/>
                  </a:cubicBezTo>
                  <a:cubicBezTo>
                    <a:pt x="20320" y="139140"/>
                    <a:pt x="26670" y="467108"/>
                    <a:pt x="29210" y="480528"/>
                  </a:cubicBezTo>
                  <a:cubicBezTo>
                    <a:pt x="29210" y="494788"/>
                    <a:pt x="29210" y="509467"/>
                    <a:pt x="30480" y="523726"/>
                  </a:cubicBezTo>
                  <a:cubicBezTo>
                    <a:pt x="30480" y="534211"/>
                    <a:pt x="33020" y="544696"/>
                    <a:pt x="33020" y="555181"/>
                  </a:cubicBezTo>
                  <a:cubicBezTo>
                    <a:pt x="33020" y="566505"/>
                    <a:pt x="33020" y="577828"/>
                    <a:pt x="31750" y="590777"/>
                  </a:cubicBezTo>
                  <a:cubicBezTo>
                    <a:pt x="31750" y="594587"/>
                    <a:pt x="31750" y="597127"/>
                    <a:pt x="31750" y="600937"/>
                  </a:cubicBezTo>
                  <a:cubicBezTo>
                    <a:pt x="31750" y="611097"/>
                    <a:pt x="35560" y="614907"/>
                    <a:pt x="44450" y="614907"/>
                  </a:cubicBezTo>
                  <a:cubicBezTo>
                    <a:pt x="71730" y="614907"/>
                    <a:pt x="115294" y="616177"/>
                    <a:pt x="155746" y="616177"/>
                  </a:cubicBezTo>
                  <a:cubicBezTo>
                    <a:pt x="214869" y="616177"/>
                    <a:pt x="277104" y="613637"/>
                    <a:pt x="336227" y="616177"/>
                  </a:cubicBezTo>
                  <a:cubicBezTo>
                    <a:pt x="432690" y="619987"/>
                    <a:pt x="529154" y="622527"/>
                    <a:pt x="625617" y="621257"/>
                  </a:cubicBezTo>
                  <a:cubicBezTo>
                    <a:pt x="687852" y="619987"/>
                    <a:pt x="746975" y="622527"/>
                    <a:pt x="809209" y="622527"/>
                  </a:cubicBezTo>
                  <a:cubicBezTo>
                    <a:pt x="899449" y="622527"/>
                    <a:pt x="989690" y="621257"/>
                    <a:pt x="1079930" y="622527"/>
                  </a:cubicBezTo>
                  <a:cubicBezTo>
                    <a:pt x="1213734" y="623797"/>
                    <a:pt x="2682470" y="613637"/>
                    <a:pt x="2819386" y="616177"/>
                  </a:cubicBezTo>
                  <a:cubicBezTo>
                    <a:pt x="2878509" y="617447"/>
                    <a:pt x="2937631" y="618717"/>
                    <a:pt x="2993643" y="618717"/>
                  </a:cubicBezTo>
                  <a:cubicBezTo>
                    <a:pt x="3096330" y="621257"/>
                    <a:pt x="3195905" y="617447"/>
                    <a:pt x="3298592" y="621257"/>
                  </a:cubicBezTo>
                  <a:cubicBezTo>
                    <a:pt x="3382609" y="623797"/>
                    <a:pt x="3466625" y="623797"/>
                    <a:pt x="3550642" y="626337"/>
                  </a:cubicBezTo>
                  <a:cubicBezTo>
                    <a:pt x="3675111" y="630147"/>
                    <a:pt x="3799580" y="632687"/>
                    <a:pt x="3924049" y="633957"/>
                  </a:cubicBezTo>
                  <a:cubicBezTo>
                    <a:pt x="3970725" y="633957"/>
                    <a:pt x="3992354" y="632687"/>
                    <a:pt x="4012674" y="632687"/>
                  </a:cubicBezTo>
                  <a:close/>
                </a:path>
              </a:pathLst>
            </a:custGeom>
            <a:solidFill>
              <a:srgbClr val="AEE25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237" y="780664"/>
            <a:ext cx="16445527" cy="8725671"/>
            <a:chOff x="0" y="0"/>
            <a:chExt cx="21927369" cy="11634228"/>
          </a:xfrm>
        </p:grpSpPr>
        <p:sp>
          <p:nvSpPr>
            <p:cNvPr id="6" name="Freeform 6"/>
            <p:cNvSpPr/>
            <p:nvPr/>
          </p:nvSpPr>
          <p:spPr>
            <a:xfrm>
              <a:off x="18967810" y="261871"/>
              <a:ext cx="2959559" cy="6177834"/>
            </a:xfrm>
            <a:custGeom>
              <a:avLst/>
              <a:gdLst/>
              <a:ahLst/>
              <a:cxnLst/>
              <a:rect l="l" t="t" r="r" b="b"/>
              <a:pathLst>
                <a:path w="2959559" h="6177834">
                  <a:moveTo>
                    <a:pt x="0" y="0"/>
                  </a:moveTo>
                  <a:lnTo>
                    <a:pt x="2959559" y="0"/>
                  </a:lnTo>
                  <a:lnTo>
                    <a:pt x="2959559" y="6177834"/>
                  </a:lnTo>
                  <a:lnTo>
                    <a:pt x="0" y="6177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87821" b="-654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1977" y="6111187"/>
              <a:ext cx="7792439" cy="5067876"/>
            </a:xfrm>
            <a:custGeom>
              <a:avLst/>
              <a:gdLst/>
              <a:ahLst/>
              <a:cxnLst/>
              <a:rect l="l" t="t" r="r" b="b"/>
              <a:pathLst>
                <a:path w="7792439" h="5067876">
                  <a:moveTo>
                    <a:pt x="0" y="0"/>
                  </a:moveTo>
                  <a:lnTo>
                    <a:pt x="7792439" y="0"/>
                  </a:lnTo>
                  <a:lnTo>
                    <a:pt x="7792439" y="5067876"/>
                  </a:lnTo>
                  <a:lnTo>
                    <a:pt x="0" y="506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29882" r="-931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7926954" y="10750360"/>
              <a:ext cx="11560262" cy="625341"/>
              <a:chOff x="0" y="0"/>
              <a:chExt cx="9391053" cy="508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215900"/>
                <a:ext cx="939105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391053" h="76200">
                    <a:moveTo>
                      <a:pt x="0" y="0"/>
                    </a:moveTo>
                    <a:lnTo>
                      <a:pt x="9391053" y="0"/>
                    </a:lnTo>
                    <a:lnTo>
                      <a:pt x="9391053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7968740" y="0"/>
              <a:ext cx="11346563" cy="625341"/>
              <a:chOff x="0" y="0"/>
              <a:chExt cx="9217454" cy="508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215900"/>
                <a:ext cx="921745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9217454" h="76200">
                    <a:moveTo>
                      <a:pt x="0" y="0"/>
                    </a:moveTo>
                    <a:lnTo>
                      <a:pt x="9217454" y="0"/>
                    </a:lnTo>
                    <a:lnTo>
                      <a:pt x="921745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602777" y="274571"/>
              <a:ext cx="7667927" cy="6079240"/>
            </a:xfrm>
            <a:custGeom>
              <a:avLst/>
              <a:gdLst/>
              <a:ahLst/>
              <a:cxnLst/>
              <a:rect l="l" t="t" r="r" b="b"/>
              <a:pathLst>
                <a:path w="7667927" h="6079240">
                  <a:moveTo>
                    <a:pt x="0" y="0"/>
                  </a:moveTo>
                  <a:lnTo>
                    <a:pt x="7667927" y="0"/>
                  </a:lnTo>
                  <a:lnTo>
                    <a:pt x="7667927" y="6079239"/>
                  </a:lnTo>
                  <a:lnTo>
                    <a:pt x="0" y="607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089" b="-827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41492" y="3845626"/>
              <a:ext cx="479498" cy="786924"/>
            </a:xfrm>
            <a:custGeom>
              <a:avLst/>
              <a:gdLst/>
              <a:ahLst/>
              <a:cxnLst/>
              <a:rect l="l" t="t" r="r" b="b"/>
              <a:pathLst>
                <a:path w="479498" h="786924">
                  <a:moveTo>
                    <a:pt x="0" y="0"/>
                  </a:moveTo>
                  <a:lnTo>
                    <a:pt x="479498" y="0"/>
                  </a:lnTo>
                  <a:lnTo>
                    <a:pt x="479498" y="786924"/>
                  </a:lnTo>
                  <a:lnTo>
                    <a:pt x="0" y="78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r="-31364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617547" y="10727952"/>
              <a:ext cx="2944316" cy="647750"/>
            </a:xfrm>
            <a:custGeom>
              <a:avLst/>
              <a:gdLst/>
              <a:ahLst/>
              <a:cxnLst/>
              <a:rect l="l" t="t" r="r" b="b"/>
              <a:pathLst>
                <a:path w="2944316" h="647750">
                  <a:moveTo>
                    <a:pt x="0" y="0"/>
                  </a:moveTo>
                  <a:lnTo>
                    <a:pt x="2944316" y="0"/>
                  </a:lnTo>
                  <a:lnTo>
                    <a:pt x="2944316" y="647749"/>
                  </a:lnTo>
                  <a:lnTo>
                    <a:pt x="0" y="64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312671" y="11072651"/>
              <a:ext cx="1797114" cy="561577"/>
            </a:xfrm>
            <a:custGeom>
              <a:avLst/>
              <a:gdLst/>
              <a:ahLst/>
              <a:cxnLst/>
              <a:rect l="l" t="t" r="r" b="b"/>
              <a:pathLst>
                <a:path w="1797114" h="561577">
                  <a:moveTo>
                    <a:pt x="1797113" y="0"/>
                  </a:moveTo>
                  <a:lnTo>
                    <a:pt x="0" y="0"/>
                  </a:lnTo>
                  <a:lnTo>
                    <a:pt x="0" y="561577"/>
                  </a:lnTo>
                  <a:lnTo>
                    <a:pt x="1797113" y="561577"/>
                  </a:lnTo>
                  <a:lnTo>
                    <a:pt x="1797113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r="-92523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6" name="Group 16"/>
            <p:cNvGrpSpPr/>
            <p:nvPr/>
          </p:nvGrpSpPr>
          <p:grpSpPr>
            <a:xfrm rot="-5400000">
              <a:off x="-496201" y="10266586"/>
              <a:ext cx="1617743" cy="625341"/>
              <a:chOff x="0" y="0"/>
              <a:chExt cx="1314184" cy="508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215900"/>
                <a:ext cx="1314184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14184" h="76200">
                    <a:moveTo>
                      <a:pt x="0" y="0"/>
                    </a:moveTo>
                    <a:lnTo>
                      <a:pt x="1314184" y="0"/>
                    </a:lnTo>
                    <a:lnTo>
                      <a:pt x="1314184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2B3547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197770" y="6690621"/>
            <a:ext cx="2061530" cy="2198222"/>
          </a:xfrm>
          <a:custGeom>
            <a:avLst/>
            <a:gdLst/>
            <a:ahLst/>
            <a:cxnLst/>
            <a:rect l="l" t="t" r="r" b="b"/>
            <a:pathLst>
              <a:path w="2061530" h="2198222">
                <a:moveTo>
                  <a:pt x="0" y="0"/>
                </a:moveTo>
                <a:lnTo>
                  <a:pt x="2061530" y="0"/>
                </a:lnTo>
                <a:lnTo>
                  <a:pt x="2061530" y="2198222"/>
                </a:lnTo>
                <a:lnTo>
                  <a:pt x="0" y="2198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4430646" y="6444004"/>
            <a:ext cx="2828654" cy="2201207"/>
          </a:xfrm>
          <a:custGeom>
            <a:avLst/>
            <a:gdLst/>
            <a:ahLst/>
            <a:cxnLst/>
            <a:rect l="l" t="t" r="r" b="b"/>
            <a:pathLst>
              <a:path w="2828654" h="2201207">
                <a:moveTo>
                  <a:pt x="0" y="0"/>
                </a:moveTo>
                <a:lnTo>
                  <a:pt x="2828654" y="0"/>
                </a:lnTo>
                <a:lnTo>
                  <a:pt x="2828654" y="2201207"/>
                </a:lnTo>
                <a:lnTo>
                  <a:pt x="0" y="2201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2901020" y="2652021"/>
            <a:ext cx="10136499" cy="6236822"/>
          </a:xfrm>
          <a:custGeom>
            <a:avLst/>
            <a:gdLst/>
            <a:ahLst/>
            <a:cxnLst/>
            <a:rect l="l" t="t" r="r" b="b"/>
            <a:pathLst>
              <a:path w="10136499" h="6236822">
                <a:moveTo>
                  <a:pt x="0" y="0"/>
                </a:moveTo>
                <a:lnTo>
                  <a:pt x="10136498" y="0"/>
                </a:lnTo>
                <a:lnTo>
                  <a:pt x="10136498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937" b="-9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51634" y="1373866"/>
            <a:ext cx="11448797" cy="89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2B3547"/>
                </a:solidFill>
                <a:latin typeface="Amatic SC Bold"/>
              </a:rPr>
              <a:t>DATA ANALYSIS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1A0BF84-B065-562C-658F-154CEC15A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4"/>
    </mc:Choice>
    <mc:Fallback>
      <p:transition spd="slow" advTm="12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369</Words>
  <Application>Microsoft Office PowerPoint</Application>
  <PresentationFormat>Custom</PresentationFormat>
  <Paragraphs>49</Paragraphs>
  <Slides>21</Slides>
  <Notes>1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Nunito Bold</vt:lpstr>
      <vt:lpstr>Nunito</vt:lpstr>
      <vt:lpstr>Amatic SC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Doodles Presentation Template</dc:title>
  <dc:creator>Sravani</dc:creator>
  <cp:lastModifiedBy>SRAVANI B</cp:lastModifiedBy>
  <cp:revision>10</cp:revision>
  <dcterms:created xsi:type="dcterms:W3CDTF">2006-08-16T00:00:00Z</dcterms:created>
  <dcterms:modified xsi:type="dcterms:W3CDTF">2024-05-09T00:49:22Z</dcterms:modified>
  <dc:identifier>DAGDW5CnSEk</dc:identifier>
</cp:coreProperties>
</file>